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0"/>
  </p:handoutMasterIdLst>
  <p:sldIdLst>
    <p:sldId id="256" r:id="rId3"/>
    <p:sldId id="260" r:id="rId5"/>
    <p:sldId id="257" r:id="rId6"/>
    <p:sldId id="261" r:id="rId7"/>
    <p:sldId id="262" r:id="rId8"/>
    <p:sldId id="259" r:id="rId9"/>
  </p:sldIdLst>
  <p:sldSz cx="9144000" cy="6858000" type="screen4x3"/>
  <p:notesSz cx="6858000" cy="9144000"/>
  <p:defaultTextStyle>
    <a:defPPr>
      <a:defRPr lang="en-US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2FDB2607-1784-4EEB-B798-7EB5836EED8A}">
        <p14:showMediaCtrls xmlns:p14="http://schemas.microsoft.com/office/powerpoint/2010/main" val="1"/>
      </p:ext>
    </p:extLst>
  </p:showPr>
  <p:clrMru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7"/>
    <p:restoredTop sz="94616"/>
  </p:normalViewPr>
  <p:slideViewPr>
    <p:cSldViewPr showGuides="1">
      <p:cViewPr varScale="1">
        <p:scale>
          <a:sx n="75" d="100"/>
          <a:sy n="75" d="100"/>
        </p:scale>
        <p:origin x="-36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482" name="Header Placeholder 2048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</a:ln>
        </p:spPr>
        <p:txBody>
          <a:bodyPr/>
          <a:p>
            <a:pPr lvl="0" eaLnBrk="0" fontAlgn="base" hangingPunct="0"/>
            <a:endParaRPr lang="fr-FR" altLang="x-none" sz="1200" strike="noStrike" noProof="1"/>
          </a:p>
        </p:txBody>
      </p:sp>
      <p:sp>
        <p:nvSpPr>
          <p:cNvPr id="20483" name="Date Placeholder 20482"/>
          <p:cNvSpPr>
            <a:spLocks noGrp="1"/>
          </p:cNvSpPr>
          <p:nvPr>
            <p:ph type="dt" sz="quarter" idx="1"/>
          </p:nvPr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</a:ln>
        </p:spPr>
        <p:txBody>
          <a:bodyPr/>
          <a:p>
            <a:pPr lvl="0" algn="r" eaLnBrk="0" fontAlgn="base" hangingPunct="0"/>
            <a:endParaRPr lang="fr-FR" altLang="x-none" sz="1200" strike="noStrike" noProof="1"/>
          </a:p>
        </p:txBody>
      </p:sp>
      <p:sp>
        <p:nvSpPr>
          <p:cNvPr id="20484" name="Footer Placeholder 20483"/>
          <p:cNvSpPr>
            <a:spLocks noGrp="1"/>
          </p:cNvSpPr>
          <p:nvPr>
            <p:ph type="ftr" sz="quarter" idx="2"/>
          </p:nvPr>
        </p:nvSpPr>
        <p:spPr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</a:ln>
        </p:spPr>
        <p:txBody>
          <a:bodyPr anchor="b"/>
          <a:p>
            <a:pPr lvl="0" eaLnBrk="0" fontAlgn="base" hangingPunct="0"/>
            <a:endParaRPr lang="fr-FR" altLang="x-none" sz="1200" strike="noStrike" noProof="1"/>
          </a:p>
        </p:txBody>
      </p:sp>
      <p:sp>
        <p:nvSpPr>
          <p:cNvPr id="20485" name="Slide Number Placeholder 20484"/>
          <p:cNvSpPr>
            <a:spLocks noGrp="1"/>
          </p:cNvSpPr>
          <p:nvPr>
            <p:ph type="sldNum" sz="quarter" idx="3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</a:ln>
        </p:spPr>
        <p:txBody>
          <a:bodyPr anchor="b"/>
          <a:p>
            <a:pPr lvl="0" algn="r" eaLnBrk="0" fontAlgn="base" hangingPunct="0"/>
            <a:fld id="{9A0DB2DC-4C9A-4742-B13C-FB6460FD3503}" type="slidenum">
              <a:rPr lang="fr-FR" altLang="x-none" sz="1200" strike="noStrike" noProof="1">
                <a:latin typeface="Times New Roman" panose="02020603050405020304" pitchFamily="18" charset="0"/>
                <a:ea typeface="Arial" panose="020B0604020202020204" pitchFamily="34" charset="0"/>
                <a:cs typeface="+mn-ea"/>
              </a:rPr>
            </a:fld>
            <a:endParaRPr lang="fr-FR" altLang="x-none" sz="12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Header Placeholder 2049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</a:ln>
        </p:spPr>
        <p:txBody>
          <a:bodyPr/>
          <a:p>
            <a:pPr lvl="0" eaLnBrk="0" fontAlgn="base" hangingPunct="0"/>
            <a:endParaRPr lang="fr-FR" altLang="x-none" sz="1200" strike="noStrike" noProof="1" dirty="0"/>
          </a:p>
        </p:txBody>
      </p:sp>
      <p:sp>
        <p:nvSpPr>
          <p:cNvPr id="4099" name="Slide Image Placeholder 2050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4100" name="Text Placeholder 2051"/>
          <p:cNvSpPr>
            <a:spLocks noGrp="1"/>
          </p:cNvSpPr>
          <p:nvPr>
            <p:ph type="body" sz="quarter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</a:ln>
        </p:spPr>
        <p:txBody>
          <a:bodyPr anchor="t"/>
          <a:p>
            <a:pPr lvl="0" indent="0"/>
            <a:r>
              <a:rPr lang="fr-FR" altLang="x-none" dirty="0"/>
              <a:t>Cliquez pour modifier les styles du texte du masque</a:t>
            </a:r>
            <a:endParaRPr lang="fr-FR" altLang="x-none" dirty="0"/>
          </a:p>
          <a:p>
            <a:pPr lvl="1" indent="0"/>
            <a:r>
              <a:rPr lang="fr-FR" altLang="x-none" dirty="0"/>
              <a:t>Deuxième niveau</a:t>
            </a:r>
            <a:endParaRPr lang="fr-FR" altLang="x-none" dirty="0"/>
          </a:p>
          <a:p>
            <a:pPr lvl="2" indent="0"/>
            <a:r>
              <a:rPr lang="fr-FR" altLang="x-none" dirty="0"/>
              <a:t>Troisième niveau</a:t>
            </a:r>
            <a:endParaRPr lang="fr-FR" altLang="x-none" dirty="0"/>
          </a:p>
          <a:p>
            <a:pPr lvl="3" indent="0"/>
            <a:r>
              <a:rPr lang="fr-FR" altLang="x-none" dirty="0"/>
              <a:t>Quatrième niveau</a:t>
            </a:r>
            <a:endParaRPr lang="fr-FR" altLang="x-none" dirty="0"/>
          </a:p>
          <a:p>
            <a:pPr lvl="4" indent="0"/>
            <a:r>
              <a:rPr lang="fr-FR" altLang="x-none" dirty="0"/>
              <a:t>Cinquième niveau</a:t>
            </a:r>
            <a:endParaRPr lang="fr-FR" altLang="x-none" dirty="0"/>
          </a:p>
        </p:txBody>
      </p:sp>
      <p:sp>
        <p:nvSpPr>
          <p:cNvPr id="2053" name="Date Placeholder 2052"/>
          <p:cNvSpPr>
            <a:spLocks noGrp="1"/>
          </p:cNvSpPr>
          <p:nvPr>
            <p:ph type="dt" idx="1"/>
          </p:nvPr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</a:ln>
        </p:spPr>
        <p:txBody>
          <a:bodyPr/>
          <a:p>
            <a:pPr lvl="0" algn="r" eaLnBrk="0" fontAlgn="base" hangingPunct="0"/>
            <a:endParaRPr lang="fr-FR" altLang="x-none" sz="1200" strike="noStrike" noProof="1" dirty="0"/>
          </a:p>
        </p:txBody>
      </p:sp>
      <p:sp>
        <p:nvSpPr>
          <p:cNvPr id="2054" name="Footer Placeholder 2053"/>
          <p:cNvSpPr>
            <a:spLocks noGrp="1"/>
          </p:cNvSpPr>
          <p:nvPr>
            <p:ph type="ftr" sz="quarter" idx="4"/>
          </p:nvPr>
        </p:nvSpPr>
        <p:spPr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</a:ln>
        </p:spPr>
        <p:txBody>
          <a:bodyPr anchor="b"/>
          <a:p>
            <a:pPr lvl="0" eaLnBrk="0" fontAlgn="base" hangingPunct="0"/>
            <a:endParaRPr lang="fr-FR" altLang="x-none" sz="1200" strike="noStrike" noProof="1" dirty="0"/>
          </a:p>
        </p:txBody>
      </p:sp>
      <p:sp>
        <p:nvSpPr>
          <p:cNvPr id="2055" name="Slide Number Placeholder 2054"/>
          <p:cNvSpPr>
            <a:spLocks noGrp="1"/>
          </p:cNvSpPr>
          <p:nvPr>
            <p:ph type="sldNum" sz="quarter" idx="5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</a:ln>
        </p:spPr>
        <p:txBody>
          <a:bodyPr anchor="b"/>
          <a:p>
            <a:pPr lvl="0" algn="r" eaLnBrk="0" fontAlgn="base" hangingPunct="0"/>
            <a:fld id="{9A0DB2DC-4C9A-4742-B13C-FB6460FD3503}" type="slidenum">
              <a:rPr lang="fr-FR" altLang="x-none" sz="1200" strike="noStrike" noProof="1" dirty="0">
                <a:latin typeface="Times New Roman" panose="02020603050405020304" pitchFamily="18" charset="0"/>
                <a:ea typeface="Arial" panose="020B0604020202020204" pitchFamily="34" charset="0"/>
                <a:cs typeface="+mn-ea"/>
              </a:rPr>
            </a:fld>
            <a:endParaRPr lang="fr-FR" altLang="x-none" sz="1200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Times New Roman" panose="02020603050405020304" pitchFamily="18" charset="0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Times New Roman" panose="02020603050405020304" pitchFamily="18" charset="0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Times New Roman" panose="02020603050405020304" pitchFamily="18" charset="0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Times New Roman" panose="02020603050405020304" pitchFamily="18" charset="0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Times New Roman" panose="02020603050405020304" pitchFamily="18" charset="0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Times New Roman" panose="02020603050405020304" pitchFamily="18" charset="0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Times New Roman" panose="02020603050405020304" pitchFamily="18" charset="0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Times New Roman" panose="02020603050405020304" pitchFamily="18" charset="0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Times New Roman" panose="02020603050405020304" pitchFamily="18" charset="0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5" name="Slide Image Placeholder 24577"/>
          <p:cNvSpPr>
            <a:spLocks noTextEdit="1"/>
          </p:cNvSpPr>
          <p:nvPr>
            <p:ph type="sldImg"/>
          </p:nvPr>
        </p:nvSpPr>
        <p:spPr/>
      </p:sp>
      <p:sp>
        <p:nvSpPr>
          <p:cNvPr id="6146" name="Text Placeholder 24578"/>
          <p:cNvSpPr>
            <a:spLocks noGrp="1"/>
          </p:cNvSpPr>
          <p:nvPr>
            <p:ph type="body"/>
          </p:nvPr>
        </p:nvSpPr>
        <p:spPr/>
        <p:txBody>
          <a:bodyPr anchor="t"/>
          <a:p>
            <a:pPr lvl="0" indent="0"/>
            <a:endParaRPr lang="fr-FR" altLang="x-none" dirty="0"/>
          </a:p>
        </p:txBody>
      </p:sp>
      <p:sp>
        <p:nvSpPr>
          <p:cNvPr id="6147" name="Slide Number Placeholder 1"/>
          <p:cNvSpPr/>
          <p:nvPr>
            <p:ph type="sldNum" sz="quarter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</a:ln>
        </p:spPr>
        <p:txBody>
          <a:bodyPr anchor="b"/>
          <a:p>
            <a:pPr lvl="0" indent="0" algn="r" eaLnBrk="0" hangingPunct="0"/>
            <a:fld id="{9A0DB2DC-4C9A-4742-B13C-FB6460FD3503}" type="slidenum">
              <a:rPr lang="fr-FR" altLang="x-none" sz="1200" dirty="0">
                <a:latin typeface="Times New Roman" panose="02020603050405020304" pitchFamily="18" charset="0"/>
              </a:rPr>
            </a:fld>
            <a:endParaRPr lang="fr-FR" altLang="x-none" sz="12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7" name="Slide Image Placeholder 25601"/>
          <p:cNvSpPr>
            <a:spLocks noTextEdit="1"/>
          </p:cNvSpPr>
          <p:nvPr>
            <p:ph type="sldImg"/>
          </p:nvPr>
        </p:nvSpPr>
        <p:spPr/>
      </p:sp>
      <p:sp>
        <p:nvSpPr>
          <p:cNvPr id="9218" name="Text Placeholder 25602"/>
          <p:cNvSpPr>
            <a:spLocks noGrp="1"/>
          </p:cNvSpPr>
          <p:nvPr>
            <p:ph type="body"/>
          </p:nvPr>
        </p:nvSpPr>
        <p:spPr/>
        <p:txBody>
          <a:bodyPr anchor="t"/>
          <a:p>
            <a:pPr lvl="0" indent="0"/>
            <a:endParaRPr lang="fr-FR" altLang="x-none" dirty="0"/>
          </a:p>
        </p:txBody>
      </p:sp>
      <p:sp>
        <p:nvSpPr>
          <p:cNvPr id="9219" name="Slide Number Placeholder 1"/>
          <p:cNvSpPr/>
          <p:nvPr>
            <p:ph type="sldNum" sz="quarter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</a:ln>
        </p:spPr>
        <p:txBody>
          <a:bodyPr anchor="b"/>
          <a:p>
            <a:pPr lvl="0" indent="0" algn="r" eaLnBrk="0" hangingPunct="0"/>
            <a:fld id="{9A0DB2DC-4C9A-4742-B13C-FB6460FD3503}" type="slidenum">
              <a:rPr lang="fr-FR" altLang="x-none" sz="1200" dirty="0"/>
            </a:fld>
            <a:endParaRPr lang="fr-FR" altLang="x-none" sz="12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7" name="Slide Image Placeholder 27649"/>
          <p:cNvSpPr>
            <a:spLocks noTextEdit="1"/>
          </p:cNvSpPr>
          <p:nvPr>
            <p:ph type="sldImg"/>
          </p:nvPr>
        </p:nvSpPr>
        <p:spPr/>
      </p:sp>
      <p:sp>
        <p:nvSpPr>
          <p:cNvPr id="14338" name="Text Placeholder 27650"/>
          <p:cNvSpPr>
            <a:spLocks noGrp="1"/>
          </p:cNvSpPr>
          <p:nvPr>
            <p:ph type="body"/>
          </p:nvPr>
        </p:nvSpPr>
        <p:spPr/>
        <p:txBody>
          <a:bodyPr anchor="t"/>
          <a:p>
            <a:pPr lvl="0" indent="0"/>
            <a:endParaRPr lang="fr-FR" altLang="x-none" dirty="0"/>
          </a:p>
        </p:txBody>
      </p:sp>
      <p:sp>
        <p:nvSpPr>
          <p:cNvPr id="14339" name="Slide Number Placeholder 1"/>
          <p:cNvSpPr/>
          <p:nvPr>
            <p:ph type="sldNum" sz="quarter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</a:ln>
        </p:spPr>
        <p:txBody>
          <a:bodyPr anchor="b"/>
          <a:p>
            <a:pPr lvl="0" indent="0" algn="r" eaLnBrk="0" hangingPunct="0"/>
            <a:fld id="{9A0DB2DC-4C9A-4742-B13C-FB6460FD3503}" type="slidenum">
              <a:rPr lang="fr-FR" altLang="x-none" sz="1200" dirty="0"/>
            </a:fld>
            <a:endParaRPr lang="fr-FR" altLang="x-none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 showMasterSp="0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2050" name="Group 37889"/>
          <p:cNvGrpSpPr/>
          <p:nvPr/>
        </p:nvGrpSpPr>
        <p:grpSpPr>
          <a:xfrm>
            <a:off x="2084388" y="296863"/>
            <a:ext cx="6823075" cy="5353050"/>
            <a:chOff x="1313" y="187"/>
            <a:chExt cx="4298" cy="3372"/>
          </a:xfrm>
        </p:grpSpPr>
        <p:grpSp>
          <p:nvGrpSpPr>
            <p:cNvPr id="2051" name="Group 37890"/>
            <p:cNvGrpSpPr/>
            <p:nvPr/>
          </p:nvGrpSpPr>
          <p:grpSpPr>
            <a:xfrm>
              <a:off x="2194" y="601"/>
              <a:ext cx="596" cy="447"/>
              <a:chOff x="0" y="0"/>
              <a:chExt cx="768" cy="576"/>
            </a:xfrm>
          </p:grpSpPr>
          <p:sp>
            <p:nvSpPr>
              <p:cNvPr id="2052" name="Oval 37891"/>
              <p:cNvSpPr/>
              <p:nvPr/>
            </p:nvSpPr>
            <p:spPr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anchor="t"/>
              <a:p>
                <a:pPr lvl="0" indent="0"/>
                <a:endParaRPr lang="en-US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053" name="Oval 37892"/>
              <p:cNvSpPr/>
              <p:nvPr/>
            </p:nvSpPr>
            <p:spPr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anchor="t"/>
              <a:p>
                <a:pPr lvl="0" indent="0"/>
                <a:endParaRPr lang="en-US" altLang="en-US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2054" name="Group 37893"/>
            <p:cNvGrpSpPr/>
            <p:nvPr/>
          </p:nvGrpSpPr>
          <p:grpSpPr>
            <a:xfrm>
              <a:off x="1313" y="187"/>
              <a:ext cx="4298" cy="3372"/>
              <a:chOff x="0" y="0"/>
              <a:chExt cx="5533" cy="4341"/>
            </a:xfrm>
          </p:grpSpPr>
          <p:grpSp>
            <p:nvGrpSpPr>
              <p:cNvPr id="2055" name="Group 37894"/>
              <p:cNvGrpSpPr/>
              <p:nvPr/>
            </p:nvGrpSpPr>
            <p:grpSpPr>
              <a:xfrm>
                <a:off x="0" y="0"/>
                <a:ext cx="5470" cy="4341"/>
                <a:chOff x="0" y="0"/>
                <a:chExt cx="5470" cy="4341"/>
              </a:xfrm>
            </p:grpSpPr>
            <p:grpSp>
              <p:nvGrpSpPr>
                <p:cNvPr id="2056" name="Group 37895"/>
                <p:cNvGrpSpPr/>
                <p:nvPr/>
              </p:nvGrpSpPr>
              <p:grpSpPr>
                <a:xfrm>
                  <a:off x="1339" y="786"/>
                  <a:ext cx="2919" cy="2151"/>
                  <a:chOff x="1265" y="814"/>
                  <a:chExt cx="2919" cy="2151"/>
                </a:xfrm>
              </p:grpSpPr>
              <p:sp>
                <p:nvSpPr>
                  <p:cNvPr id="2057" name="Oval 37896"/>
                  <p:cNvSpPr/>
                  <p:nvPr/>
                </p:nvSpPr>
                <p:spPr>
                  <a:xfrm>
                    <a:off x="1265" y="814"/>
                    <a:ext cx="2919" cy="2151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bg2"/>
                      </a:gs>
                      <a:gs pos="100000">
                        <a:schemeClr val="bg1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anchor="t"/>
                  <a:p>
                    <a:pPr lvl="0" indent="0"/>
                    <a:endParaRPr lang="en-US" altLang="en-US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058" name="Oval 37897"/>
                  <p:cNvSpPr/>
                  <p:nvPr/>
                </p:nvSpPr>
                <p:spPr>
                  <a:xfrm>
                    <a:off x="2380" y="1601"/>
                    <a:ext cx="579" cy="40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bg2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>
                    <a:noFill/>
                  </a:ln>
                </p:spPr>
                <p:txBody>
                  <a:bodyPr anchor="t"/>
                  <a:p>
                    <a:pPr lvl="0" indent="0"/>
                    <a:endParaRPr lang="en-US" altLang="en-US">
                      <a:latin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2059" name="Group 37898"/>
                <p:cNvGrpSpPr/>
                <p:nvPr/>
              </p:nvGrpSpPr>
              <p:grpSpPr>
                <a:xfrm>
                  <a:off x="0" y="0"/>
                  <a:ext cx="5470" cy="4341"/>
                  <a:chOff x="0" y="0"/>
                  <a:chExt cx="5470" cy="4341"/>
                </a:xfrm>
              </p:grpSpPr>
              <p:grpSp>
                <p:nvGrpSpPr>
                  <p:cNvPr id="2060" name="Group 37899"/>
                  <p:cNvGrpSpPr/>
                  <p:nvPr/>
                </p:nvGrpSpPr>
                <p:grpSpPr>
                  <a:xfrm>
                    <a:off x="3545" y="1502"/>
                    <a:ext cx="1258" cy="2327"/>
                    <a:chOff x="3471" y="1530"/>
                    <a:chExt cx="1258" cy="2327"/>
                  </a:xfrm>
                </p:grpSpPr>
                <p:sp>
                  <p:nvSpPr>
                    <p:cNvPr id="2061" name="Freeform 37900"/>
                    <p:cNvSpPr/>
                    <p:nvPr/>
                  </p:nvSpPr>
                  <p:spPr>
                    <a:xfrm rot="2711884">
                      <a:off x="2765" y="2236"/>
                      <a:ext cx="1724" cy="312"/>
                    </a:xfrm>
                    <a:custGeom>
                      <a:avLst/>
                      <a:gdLst/>
                      <a:ahLst/>
                      <a:cxnLst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  <p:sp>
                  <p:nvSpPr>
                    <p:cNvPr id="2062" name="Freeform 37901"/>
                    <p:cNvSpPr/>
                    <p:nvPr/>
                  </p:nvSpPr>
                  <p:spPr>
                    <a:xfrm rot="2711884">
                      <a:off x="4018" y="3146"/>
                      <a:ext cx="925" cy="490"/>
                    </a:xfrm>
                    <a:custGeom>
                      <a:avLst/>
                      <a:gdLst/>
                      <a:ahLst/>
                      <a:cxnLst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</p:grpSp>
              <p:grpSp>
                <p:nvGrpSpPr>
                  <p:cNvPr id="2063" name="Group 37902"/>
                  <p:cNvGrpSpPr/>
                  <p:nvPr/>
                </p:nvGrpSpPr>
                <p:grpSpPr>
                  <a:xfrm>
                    <a:off x="2938" y="1991"/>
                    <a:ext cx="2463" cy="1332"/>
                    <a:chOff x="2864" y="2019"/>
                    <a:chExt cx="2463" cy="1332"/>
                  </a:xfrm>
                </p:grpSpPr>
                <p:sp>
                  <p:nvSpPr>
                    <p:cNvPr id="2064" name="Freeform 37903"/>
                    <p:cNvSpPr/>
                    <p:nvPr/>
                  </p:nvSpPr>
                  <p:spPr>
                    <a:xfrm rot="2104081">
                      <a:off x="2864" y="2019"/>
                      <a:ext cx="1814" cy="347"/>
                    </a:xfrm>
                    <a:custGeom>
                      <a:avLst/>
                      <a:gdLst/>
                      <a:ahLst/>
                      <a:cxnLst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  <p:sp>
                  <p:nvSpPr>
                    <p:cNvPr id="2065" name="Freeform 37904"/>
                    <p:cNvSpPr/>
                    <p:nvPr/>
                  </p:nvSpPr>
                  <p:spPr>
                    <a:xfrm rot="2104081">
                      <a:off x="4353" y="2806"/>
                      <a:ext cx="974" cy="545"/>
                    </a:xfrm>
                    <a:custGeom>
                      <a:avLst/>
                      <a:gdLst/>
                      <a:ahLst/>
                      <a:cxnLst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</p:grpSp>
              <p:grpSp>
                <p:nvGrpSpPr>
                  <p:cNvPr id="2066" name="Group 37905"/>
                  <p:cNvGrpSpPr/>
                  <p:nvPr/>
                </p:nvGrpSpPr>
                <p:grpSpPr>
                  <a:xfrm>
                    <a:off x="2971" y="1804"/>
                    <a:ext cx="2477" cy="1064"/>
                    <a:chOff x="2897" y="1832"/>
                    <a:chExt cx="2477" cy="1064"/>
                  </a:xfrm>
                </p:grpSpPr>
                <p:sp>
                  <p:nvSpPr>
                    <p:cNvPr id="2067" name="Freeform 37906"/>
                    <p:cNvSpPr/>
                    <p:nvPr/>
                  </p:nvSpPr>
                  <p:spPr>
                    <a:xfrm rot="1582915">
                      <a:off x="2897" y="1832"/>
                      <a:ext cx="1736" cy="304"/>
                    </a:xfrm>
                    <a:custGeom>
                      <a:avLst/>
                      <a:gdLst/>
                      <a:ahLst/>
                      <a:cxnLst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  <p:sp>
                  <p:nvSpPr>
                    <p:cNvPr id="2068" name="Freeform 37907"/>
                    <p:cNvSpPr/>
                    <p:nvPr/>
                  </p:nvSpPr>
                  <p:spPr>
                    <a:xfrm rot="1582915">
                      <a:off x="4442" y="2420"/>
                      <a:ext cx="932" cy="476"/>
                    </a:xfrm>
                    <a:custGeom>
                      <a:avLst/>
                      <a:gdLst/>
                      <a:ahLst/>
                      <a:cxnLst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</p:grpSp>
              <p:grpSp>
                <p:nvGrpSpPr>
                  <p:cNvPr id="2069" name="Group 37908"/>
                  <p:cNvGrpSpPr/>
                  <p:nvPr/>
                </p:nvGrpSpPr>
                <p:grpSpPr>
                  <a:xfrm>
                    <a:off x="2998" y="1608"/>
                    <a:ext cx="2472" cy="927"/>
                    <a:chOff x="2924" y="1636"/>
                    <a:chExt cx="2472" cy="927"/>
                  </a:xfrm>
                </p:grpSpPr>
                <p:sp>
                  <p:nvSpPr>
                    <p:cNvPr id="2070" name="Freeform 37909"/>
                    <p:cNvSpPr/>
                    <p:nvPr/>
                  </p:nvSpPr>
                  <p:spPr>
                    <a:xfrm rot="1080363">
                      <a:off x="2924" y="1636"/>
                      <a:ext cx="1677" cy="335"/>
                    </a:xfrm>
                    <a:custGeom>
                      <a:avLst/>
                      <a:gdLst/>
                      <a:ahLst/>
                      <a:cxnLst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  <p:sp>
                  <p:nvSpPr>
                    <p:cNvPr id="2071" name="Freeform 37910"/>
                    <p:cNvSpPr/>
                    <p:nvPr/>
                  </p:nvSpPr>
                  <p:spPr>
                    <a:xfrm rot="1080363">
                      <a:off x="4495" y="2037"/>
                      <a:ext cx="901" cy="526"/>
                    </a:xfrm>
                    <a:custGeom>
                      <a:avLst/>
                      <a:gdLst/>
                      <a:ahLst/>
                      <a:cxnLst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</p:grpSp>
              <p:grpSp>
                <p:nvGrpSpPr>
                  <p:cNvPr id="2072" name="Group 37911"/>
                  <p:cNvGrpSpPr/>
                  <p:nvPr/>
                </p:nvGrpSpPr>
                <p:grpSpPr>
                  <a:xfrm>
                    <a:off x="3032" y="1386"/>
                    <a:ext cx="2342" cy="657"/>
                    <a:chOff x="2958" y="1414"/>
                    <a:chExt cx="2342" cy="657"/>
                  </a:xfrm>
                </p:grpSpPr>
                <p:sp>
                  <p:nvSpPr>
                    <p:cNvPr id="2073" name="Freeform 37912"/>
                    <p:cNvSpPr/>
                    <p:nvPr/>
                  </p:nvSpPr>
                  <p:spPr>
                    <a:xfrm rot="463793">
                      <a:off x="2958" y="1414"/>
                      <a:ext cx="1545" cy="312"/>
                    </a:xfrm>
                    <a:custGeom>
                      <a:avLst/>
                      <a:gdLst/>
                      <a:ahLst/>
                      <a:cxnLst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  <p:sp>
                  <p:nvSpPr>
                    <p:cNvPr id="2074" name="Freeform 37913"/>
                    <p:cNvSpPr/>
                    <p:nvPr/>
                  </p:nvSpPr>
                  <p:spPr>
                    <a:xfrm rot="463793">
                      <a:off x="4470" y="1582"/>
                      <a:ext cx="830" cy="489"/>
                    </a:xfrm>
                    <a:custGeom>
                      <a:avLst/>
                      <a:gdLst/>
                      <a:ahLst/>
                      <a:cxnLst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</p:grpSp>
              <p:grpSp>
                <p:nvGrpSpPr>
                  <p:cNvPr id="2075" name="Group 37914"/>
                  <p:cNvGrpSpPr/>
                  <p:nvPr/>
                </p:nvGrpSpPr>
                <p:grpSpPr>
                  <a:xfrm>
                    <a:off x="3057" y="1241"/>
                    <a:ext cx="2150" cy="343"/>
                    <a:chOff x="2983" y="1269"/>
                    <a:chExt cx="2150" cy="343"/>
                  </a:xfrm>
                </p:grpSpPr>
                <p:sp>
                  <p:nvSpPr>
                    <p:cNvPr id="2076" name="Freeform 37915"/>
                    <p:cNvSpPr/>
                    <p:nvPr/>
                  </p:nvSpPr>
                  <p:spPr>
                    <a:xfrm rot="-84182">
                      <a:off x="2983" y="1289"/>
                      <a:ext cx="1404" cy="219"/>
                    </a:xfrm>
                    <a:custGeom>
                      <a:avLst/>
                      <a:gdLst/>
                      <a:ahLst/>
                      <a:cxnLst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  <p:sp>
                  <p:nvSpPr>
                    <p:cNvPr id="2077" name="Freeform 37916"/>
                    <p:cNvSpPr/>
                    <p:nvPr/>
                  </p:nvSpPr>
                  <p:spPr>
                    <a:xfrm rot="-84182">
                      <a:off x="4379" y="1269"/>
                      <a:ext cx="754" cy="343"/>
                    </a:xfrm>
                    <a:custGeom>
                      <a:avLst/>
                      <a:gdLst/>
                      <a:ahLst/>
                      <a:cxnLst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</p:grpSp>
              <p:grpSp>
                <p:nvGrpSpPr>
                  <p:cNvPr id="2078" name="Group 37917"/>
                  <p:cNvGrpSpPr/>
                  <p:nvPr/>
                </p:nvGrpSpPr>
                <p:grpSpPr>
                  <a:xfrm>
                    <a:off x="3012" y="889"/>
                    <a:ext cx="1879" cy="427"/>
                    <a:chOff x="2938" y="917"/>
                    <a:chExt cx="1879" cy="427"/>
                  </a:xfrm>
                </p:grpSpPr>
                <p:sp>
                  <p:nvSpPr>
                    <p:cNvPr id="2079" name="Freeform 37918"/>
                    <p:cNvSpPr/>
                    <p:nvPr/>
                  </p:nvSpPr>
                  <p:spPr>
                    <a:xfrm rot="-802576">
                      <a:off x="2938" y="1129"/>
                      <a:ext cx="1233" cy="215"/>
                    </a:xfrm>
                    <a:custGeom>
                      <a:avLst/>
                      <a:gdLst/>
                      <a:ahLst/>
                      <a:cxnLst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  <p:sp>
                  <p:nvSpPr>
                    <p:cNvPr id="2080" name="Freeform 37919"/>
                    <p:cNvSpPr/>
                    <p:nvPr/>
                  </p:nvSpPr>
                  <p:spPr>
                    <a:xfrm rot="-802576">
                      <a:off x="4155" y="917"/>
                      <a:ext cx="662" cy="338"/>
                    </a:xfrm>
                    <a:custGeom>
                      <a:avLst/>
                      <a:gdLst/>
                      <a:ahLst/>
                      <a:cxnLst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</p:grpSp>
              <p:grpSp>
                <p:nvGrpSpPr>
                  <p:cNvPr id="2081" name="Group 37920"/>
                  <p:cNvGrpSpPr/>
                  <p:nvPr/>
                </p:nvGrpSpPr>
                <p:grpSpPr>
                  <a:xfrm>
                    <a:off x="711" y="1625"/>
                    <a:ext cx="1257" cy="2326"/>
                    <a:chOff x="637" y="1653"/>
                    <a:chExt cx="1257" cy="2326"/>
                  </a:xfrm>
                </p:grpSpPr>
                <p:sp>
                  <p:nvSpPr>
                    <p:cNvPr id="2082" name="Freeform 37921"/>
                    <p:cNvSpPr/>
                    <p:nvPr/>
                  </p:nvSpPr>
                  <p:spPr>
                    <a:xfrm rot="-2711884" flipH="1">
                      <a:off x="876" y="2359"/>
                      <a:ext cx="1724" cy="312"/>
                    </a:xfrm>
                    <a:custGeom>
                      <a:avLst/>
                      <a:gdLst/>
                      <a:ahLst/>
                      <a:cxnLst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  <p:sp>
                  <p:nvSpPr>
                    <p:cNvPr id="2083" name="Freeform 37922"/>
                    <p:cNvSpPr/>
                    <p:nvPr/>
                  </p:nvSpPr>
                  <p:spPr>
                    <a:xfrm rot="-2711884" flipH="1">
                      <a:off x="416" y="3268"/>
                      <a:ext cx="925" cy="490"/>
                    </a:xfrm>
                    <a:custGeom>
                      <a:avLst/>
                      <a:gdLst/>
                      <a:ahLst/>
                      <a:cxnLst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</p:grpSp>
              <p:grpSp>
                <p:nvGrpSpPr>
                  <p:cNvPr id="2084" name="Group 37923"/>
                  <p:cNvGrpSpPr/>
                  <p:nvPr/>
                </p:nvGrpSpPr>
                <p:grpSpPr>
                  <a:xfrm>
                    <a:off x="69" y="2168"/>
                    <a:ext cx="2463" cy="1332"/>
                    <a:chOff x="-5" y="2196"/>
                    <a:chExt cx="2463" cy="1332"/>
                  </a:xfrm>
                </p:grpSpPr>
                <p:sp>
                  <p:nvSpPr>
                    <p:cNvPr id="2085" name="Freeform 37924"/>
                    <p:cNvSpPr/>
                    <p:nvPr/>
                  </p:nvSpPr>
                  <p:spPr>
                    <a:xfrm rot="-2104081" flipH="1">
                      <a:off x="644" y="2196"/>
                      <a:ext cx="1814" cy="347"/>
                    </a:xfrm>
                    <a:custGeom>
                      <a:avLst/>
                      <a:gdLst/>
                      <a:ahLst/>
                      <a:cxnLst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  <p:sp>
                  <p:nvSpPr>
                    <p:cNvPr id="2086" name="Freeform 37925"/>
                    <p:cNvSpPr/>
                    <p:nvPr/>
                  </p:nvSpPr>
                  <p:spPr>
                    <a:xfrm rot="-2104081" flipH="1">
                      <a:off x="-5" y="2983"/>
                      <a:ext cx="974" cy="545"/>
                    </a:xfrm>
                    <a:custGeom>
                      <a:avLst/>
                      <a:gdLst/>
                      <a:ahLst/>
                      <a:cxnLst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</p:grpSp>
              <p:grpSp>
                <p:nvGrpSpPr>
                  <p:cNvPr id="2087" name="Group 37926"/>
                  <p:cNvGrpSpPr/>
                  <p:nvPr/>
                </p:nvGrpSpPr>
                <p:grpSpPr>
                  <a:xfrm>
                    <a:off x="22" y="1981"/>
                    <a:ext cx="2477" cy="1064"/>
                    <a:chOff x="-52" y="2009"/>
                    <a:chExt cx="2477" cy="1064"/>
                  </a:xfrm>
                </p:grpSpPr>
                <p:sp>
                  <p:nvSpPr>
                    <p:cNvPr id="2088" name="Freeform 37927"/>
                    <p:cNvSpPr/>
                    <p:nvPr/>
                  </p:nvSpPr>
                  <p:spPr>
                    <a:xfrm rot="-1582915" flipH="1">
                      <a:off x="689" y="2009"/>
                      <a:ext cx="1736" cy="304"/>
                    </a:xfrm>
                    <a:custGeom>
                      <a:avLst/>
                      <a:gdLst/>
                      <a:ahLst/>
                      <a:cxnLst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  <p:sp>
                  <p:nvSpPr>
                    <p:cNvPr id="2089" name="Freeform 37928"/>
                    <p:cNvSpPr/>
                    <p:nvPr/>
                  </p:nvSpPr>
                  <p:spPr>
                    <a:xfrm rot="-1582915" flipH="1">
                      <a:off x="-52" y="2597"/>
                      <a:ext cx="932" cy="476"/>
                    </a:xfrm>
                    <a:custGeom>
                      <a:avLst/>
                      <a:gdLst/>
                      <a:ahLst/>
                      <a:cxnLst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</p:grpSp>
              <p:grpSp>
                <p:nvGrpSpPr>
                  <p:cNvPr id="2090" name="Group 37929"/>
                  <p:cNvGrpSpPr/>
                  <p:nvPr/>
                </p:nvGrpSpPr>
                <p:grpSpPr>
                  <a:xfrm>
                    <a:off x="0" y="1785"/>
                    <a:ext cx="2472" cy="927"/>
                    <a:chOff x="-74" y="1813"/>
                    <a:chExt cx="2472" cy="927"/>
                  </a:xfrm>
                </p:grpSpPr>
                <p:sp>
                  <p:nvSpPr>
                    <p:cNvPr id="2091" name="Freeform 37930"/>
                    <p:cNvSpPr/>
                    <p:nvPr/>
                  </p:nvSpPr>
                  <p:spPr>
                    <a:xfrm rot="-1080363" flipH="1">
                      <a:off x="721" y="1813"/>
                      <a:ext cx="1677" cy="335"/>
                    </a:xfrm>
                    <a:custGeom>
                      <a:avLst/>
                      <a:gdLst/>
                      <a:ahLst/>
                      <a:cxnLst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  <p:sp>
                  <p:nvSpPr>
                    <p:cNvPr id="2092" name="Freeform 37931"/>
                    <p:cNvSpPr/>
                    <p:nvPr/>
                  </p:nvSpPr>
                  <p:spPr>
                    <a:xfrm rot="-1080363" flipH="1">
                      <a:off x="-74" y="2214"/>
                      <a:ext cx="901" cy="526"/>
                    </a:xfrm>
                    <a:custGeom>
                      <a:avLst/>
                      <a:gdLst/>
                      <a:ahLst/>
                      <a:cxnLst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</p:grpSp>
              <p:grpSp>
                <p:nvGrpSpPr>
                  <p:cNvPr id="2093" name="Group 37932"/>
                  <p:cNvGrpSpPr/>
                  <p:nvPr/>
                </p:nvGrpSpPr>
                <p:grpSpPr>
                  <a:xfrm>
                    <a:off x="96" y="1563"/>
                    <a:ext cx="2342" cy="657"/>
                    <a:chOff x="22" y="1591"/>
                    <a:chExt cx="2342" cy="657"/>
                  </a:xfrm>
                </p:grpSpPr>
                <p:sp>
                  <p:nvSpPr>
                    <p:cNvPr id="2094" name="Freeform 37933"/>
                    <p:cNvSpPr/>
                    <p:nvPr/>
                  </p:nvSpPr>
                  <p:spPr>
                    <a:xfrm rot="-463793" flipH="1">
                      <a:off x="819" y="1591"/>
                      <a:ext cx="1545" cy="312"/>
                    </a:xfrm>
                    <a:custGeom>
                      <a:avLst/>
                      <a:gdLst/>
                      <a:ahLst/>
                      <a:cxnLst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  <p:sp>
                  <p:nvSpPr>
                    <p:cNvPr id="2095" name="Freeform 37934"/>
                    <p:cNvSpPr/>
                    <p:nvPr/>
                  </p:nvSpPr>
                  <p:spPr>
                    <a:xfrm rot="-463793" flipH="1">
                      <a:off x="22" y="1759"/>
                      <a:ext cx="830" cy="489"/>
                    </a:xfrm>
                    <a:custGeom>
                      <a:avLst/>
                      <a:gdLst/>
                      <a:ahLst/>
                      <a:cxnLst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</p:grpSp>
              <p:grpSp>
                <p:nvGrpSpPr>
                  <p:cNvPr id="2096" name="Group 37935"/>
                  <p:cNvGrpSpPr/>
                  <p:nvPr/>
                </p:nvGrpSpPr>
                <p:grpSpPr>
                  <a:xfrm>
                    <a:off x="263" y="1418"/>
                    <a:ext cx="2150" cy="343"/>
                    <a:chOff x="189" y="1446"/>
                    <a:chExt cx="2150" cy="343"/>
                  </a:xfrm>
                </p:grpSpPr>
                <p:sp>
                  <p:nvSpPr>
                    <p:cNvPr id="2097" name="Freeform 37936"/>
                    <p:cNvSpPr/>
                    <p:nvPr/>
                  </p:nvSpPr>
                  <p:spPr>
                    <a:xfrm rot="84182" flipH="1">
                      <a:off x="935" y="1466"/>
                      <a:ext cx="1404" cy="219"/>
                    </a:xfrm>
                    <a:custGeom>
                      <a:avLst/>
                      <a:gdLst/>
                      <a:ahLst/>
                      <a:cxnLst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  <p:sp>
                  <p:nvSpPr>
                    <p:cNvPr id="2098" name="Freeform 37937"/>
                    <p:cNvSpPr/>
                    <p:nvPr/>
                  </p:nvSpPr>
                  <p:spPr>
                    <a:xfrm rot="84182" flipH="1">
                      <a:off x="189" y="1446"/>
                      <a:ext cx="754" cy="343"/>
                    </a:xfrm>
                    <a:custGeom>
                      <a:avLst/>
                      <a:gdLst/>
                      <a:ahLst/>
                      <a:cxnLst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</p:grpSp>
              <p:grpSp>
                <p:nvGrpSpPr>
                  <p:cNvPr id="2099" name="Group 37938"/>
                  <p:cNvGrpSpPr/>
                  <p:nvPr/>
                </p:nvGrpSpPr>
                <p:grpSpPr>
                  <a:xfrm>
                    <a:off x="579" y="1066"/>
                    <a:ext cx="1879" cy="427"/>
                    <a:chOff x="505" y="1094"/>
                    <a:chExt cx="1879" cy="427"/>
                  </a:xfrm>
                </p:grpSpPr>
                <p:sp>
                  <p:nvSpPr>
                    <p:cNvPr id="2100" name="Freeform 37939"/>
                    <p:cNvSpPr/>
                    <p:nvPr/>
                  </p:nvSpPr>
                  <p:spPr>
                    <a:xfrm rot="802576" flipH="1">
                      <a:off x="1151" y="1306"/>
                      <a:ext cx="1233" cy="215"/>
                    </a:xfrm>
                    <a:custGeom>
                      <a:avLst/>
                      <a:gdLst/>
                      <a:ahLst/>
                      <a:cxnLst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  <p:sp>
                  <p:nvSpPr>
                    <p:cNvPr id="2101" name="Freeform 37940"/>
                    <p:cNvSpPr/>
                    <p:nvPr/>
                  </p:nvSpPr>
                  <p:spPr>
                    <a:xfrm rot="802576" flipH="1">
                      <a:off x="505" y="1094"/>
                      <a:ext cx="662" cy="338"/>
                    </a:xfrm>
                    <a:custGeom>
                      <a:avLst/>
                      <a:gdLst/>
                      <a:ahLst/>
                      <a:cxnLst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</p:grpSp>
              <p:grpSp>
                <p:nvGrpSpPr>
                  <p:cNvPr id="2102" name="Group 37941"/>
                  <p:cNvGrpSpPr/>
                  <p:nvPr/>
                </p:nvGrpSpPr>
                <p:grpSpPr>
                  <a:xfrm>
                    <a:off x="690" y="871"/>
                    <a:ext cx="1850" cy="554"/>
                    <a:chOff x="616" y="899"/>
                    <a:chExt cx="1850" cy="554"/>
                  </a:xfrm>
                </p:grpSpPr>
                <p:sp>
                  <p:nvSpPr>
                    <p:cNvPr id="2103" name="Freeform 37942"/>
                    <p:cNvSpPr/>
                    <p:nvPr/>
                  </p:nvSpPr>
                  <p:spPr>
                    <a:xfrm rot="1277471" flipH="1">
                      <a:off x="1233" y="1238"/>
                      <a:ext cx="1233" cy="215"/>
                    </a:xfrm>
                    <a:custGeom>
                      <a:avLst/>
                      <a:gdLst/>
                      <a:ahLst/>
                      <a:cxnLst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  <p:sp>
                  <p:nvSpPr>
                    <p:cNvPr id="2104" name="Freeform 37943"/>
                    <p:cNvSpPr/>
                    <p:nvPr/>
                  </p:nvSpPr>
                  <p:spPr>
                    <a:xfrm rot="1277471" flipH="1">
                      <a:off x="616" y="899"/>
                      <a:ext cx="662" cy="338"/>
                    </a:xfrm>
                    <a:custGeom>
                      <a:avLst/>
                      <a:gdLst/>
                      <a:ahLst/>
                      <a:cxnLst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</p:grpSp>
              <p:grpSp>
                <p:nvGrpSpPr>
                  <p:cNvPr id="2105" name="Group 37944"/>
                  <p:cNvGrpSpPr/>
                  <p:nvPr/>
                </p:nvGrpSpPr>
                <p:grpSpPr>
                  <a:xfrm>
                    <a:off x="911" y="589"/>
                    <a:ext cx="1767" cy="743"/>
                    <a:chOff x="911" y="589"/>
                    <a:chExt cx="1767" cy="743"/>
                  </a:xfrm>
                </p:grpSpPr>
                <p:sp>
                  <p:nvSpPr>
                    <p:cNvPr id="2106" name="Freeform 37945"/>
                    <p:cNvSpPr/>
                    <p:nvPr/>
                  </p:nvSpPr>
                  <p:spPr>
                    <a:xfrm rot="2028410" flipH="1">
                      <a:off x="1445" y="1117"/>
                      <a:ext cx="1233" cy="215"/>
                    </a:xfrm>
                    <a:custGeom>
                      <a:avLst/>
                      <a:gdLst/>
                      <a:ahLst/>
                      <a:cxnLst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  <p:sp>
                  <p:nvSpPr>
                    <p:cNvPr id="2107" name="Freeform 37946"/>
                    <p:cNvSpPr/>
                    <p:nvPr/>
                  </p:nvSpPr>
                  <p:spPr>
                    <a:xfrm rot="2028410" flipH="1">
                      <a:off x="911" y="589"/>
                      <a:ext cx="662" cy="338"/>
                    </a:xfrm>
                    <a:custGeom>
                      <a:avLst/>
                      <a:gdLst/>
                      <a:ahLst/>
                      <a:cxnLst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</p:grpSp>
              <p:grpSp>
                <p:nvGrpSpPr>
                  <p:cNvPr id="2108" name="Group 37947"/>
                  <p:cNvGrpSpPr/>
                  <p:nvPr/>
                </p:nvGrpSpPr>
                <p:grpSpPr>
                  <a:xfrm>
                    <a:off x="1120" y="300"/>
                    <a:ext cx="1693" cy="892"/>
                    <a:chOff x="1120" y="300"/>
                    <a:chExt cx="1693" cy="892"/>
                  </a:xfrm>
                </p:grpSpPr>
                <p:sp>
                  <p:nvSpPr>
                    <p:cNvPr id="2109" name="Freeform 37948"/>
                    <p:cNvSpPr/>
                    <p:nvPr/>
                  </p:nvSpPr>
                  <p:spPr>
                    <a:xfrm rot="2664424" flipH="1">
                      <a:off x="1562" y="977"/>
                      <a:ext cx="1251" cy="215"/>
                    </a:xfrm>
                    <a:custGeom>
                      <a:avLst/>
                      <a:gdLst/>
                      <a:ahLst/>
                      <a:cxnLst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  <p:sp>
                  <p:nvSpPr>
                    <p:cNvPr id="2110" name="Freeform 37949"/>
                    <p:cNvSpPr/>
                    <p:nvPr/>
                  </p:nvSpPr>
                  <p:spPr>
                    <a:xfrm rot="2664424" flipH="1">
                      <a:off x="1120" y="300"/>
                      <a:ext cx="672" cy="338"/>
                    </a:xfrm>
                    <a:custGeom>
                      <a:avLst/>
                      <a:gdLst/>
                      <a:ahLst/>
                      <a:cxnLst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</p:grpSp>
              <p:grpSp>
                <p:nvGrpSpPr>
                  <p:cNvPr id="2111" name="Group 37950"/>
                  <p:cNvGrpSpPr/>
                  <p:nvPr/>
                </p:nvGrpSpPr>
                <p:grpSpPr>
                  <a:xfrm>
                    <a:off x="1707" y="76"/>
                    <a:ext cx="778" cy="1512"/>
                    <a:chOff x="1633" y="104"/>
                    <a:chExt cx="778" cy="1512"/>
                  </a:xfrm>
                </p:grpSpPr>
                <p:sp>
                  <p:nvSpPr>
                    <p:cNvPr id="2112" name="Freeform 37951"/>
                    <p:cNvSpPr/>
                    <p:nvPr/>
                  </p:nvSpPr>
                  <p:spPr>
                    <a:xfrm rot="3473776" flipH="1">
                      <a:off x="1750" y="955"/>
                      <a:ext cx="1100" cy="215"/>
                    </a:xfrm>
                    <a:custGeom>
                      <a:avLst/>
                      <a:gdLst/>
                      <a:ahLst/>
                      <a:cxnLst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  <p:sp>
                  <p:nvSpPr>
                    <p:cNvPr id="2113" name="Freeform 37952"/>
                    <p:cNvSpPr/>
                    <p:nvPr/>
                  </p:nvSpPr>
                  <p:spPr>
                    <a:xfrm rot="3473776" flipH="1">
                      <a:off x="1503" y="227"/>
                      <a:ext cx="591" cy="338"/>
                    </a:xfrm>
                    <a:custGeom>
                      <a:avLst/>
                      <a:gdLst/>
                      <a:ahLst/>
                      <a:cxnLst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</p:grpSp>
              <p:grpSp>
                <p:nvGrpSpPr>
                  <p:cNvPr id="2114" name="Group 37953"/>
                  <p:cNvGrpSpPr/>
                  <p:nvPr/>
                </p:nvGrpSpPr>
                <p:grpSpPr>
                  <a:xfrm>
                    <a:off x="2009" y="0"/>
                    <a:ext cx="634" cy="1534"/>
                    <a:chOff x="1935" y="28"/>
                    <a:chExt cx="634" cy="1534"/>
                  </a:xfrm>
                </p:grpSpPr>
                <p:sp>
                  <p:nvSpPr>
                    <p:cNvPr id="2115" name="Freeform 37954"/>
                    <p:cNvSpPr/>
                    <p:nvPr/>
                  </p:nvSpPr>
                  <p:spPr>
                    <a:xfrm rot="4126480" flipH="1">
                      <a:off x="1928" y="921"/>
                      <a:ext cx="1061" cy="215"/>
                    </a:xfrm>
                    <a:custGeom>
                      <a:avLst/>
                      <a:gdLst/>
                      <a:ahLst/>
                      <a:cxnLst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  <p:sp>
                  <p:nvSpPr>
                    <p:cNvPr id="2116" name="Freeform 37955"/>
                    <p:cNvSpPr/>
                    <p:nvPr/>
                  </p:nvSpPr>
                  <p:spPr>
                    <a:xfrm rot="4126480" flipH="1">
                      <a:off x="1819" y="144"/>
                      <a:ext cx="570" cy="338"/>
                    </a:xfrm>
                    <a:custGeom>
                      <a:avLst/>
                      <a:gdLst/>
                      <a:ahLst/>
                      <a:cxnLst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</p:grpSp>
              <p:grpSp>
                <p:nvGrpSpPr>
                  <p:cNvPr id="2117" name="Group 37956"/>
                  <p:cNvGrpSpPr/>
                  <p:nvPr/>
                </p:nvGrpSpPr>
                <p:grpSpPr>
                  <a:xfrm>
                    <a:off x="2896" y="644"/>
                    <a:ext cx="1845" cy="566"/>
                    <a:chOff x="2822" y="672"/>
                    <a:chExt cx="1845" cy="566"/>
                  </a:xfrm>
                </p:grpSpPr>
                <p:sp>
                  <p:nvSpPr>
                    <p:cNvPr id="2118" name="Freeform 37957"/>
                    <p:cNvSpPr/>
                    <p:nvPr/>
                  </p:nvSpPr>
                  <p:spPr>
                    <a:xfrm rot="-1325434">
                      <a:off x="2822" y="1023"/>
                      <a:ext cx="1233" cy="215"/>
                    </a:xfrm>
                    <a:custGeom>
                      <a:avLst/>
                      <a:gdLst/>
                      <a:ahLst/>
                      <a:cxnLst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  <p:sp>
                  <p:nvSpPr>
                    <p:cNvPr id="2119" name="Freeform 37958"/>
                    <p:cNvSpPr/>
                    <p:nvPr/>
                  </p:nvSpPr>
                  <p:spPr>
                    <a:xfrm rot="-1325434">
                      <a:off x="4005" y="672"/>
                      <a:ext cx="662" cy="338"/>
                    </a:xfrm>
                    <a:custGeom>
                      <a:avLst/>
                      <a:gdLst/>
                      <a:ahLst/>
                      <a:cxnLst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</p:grpSp>
              <p:grpSp>
                <p:nvGrpSpPr>
                  <p:cNvPr id="2120" name="Group 37959"/>
                  <p:cNvGrpSpPr/>
                  <p:nvPr/>
                </p:nvGrpSpPr>
                <p:grpSpPr>
                  <a:xfrm>
                    <a:off x="2757" y="417"/>
                    <a:ext cx="1781" cy="717"/>
                    <a:chOff x="2683" y="445"/>
                    <a:chExt cx="1781" cy="717"/>
                  </a:xfrm>
                </p:grpSpPr>
                <p:sp>
                  <p:nvSpPr>
                    <p:cNvPr id="2121" name="Freeform 37960"/>
                    <p:cNvSpPr/>
                    <p:nvPr/>
                  </p:nvSpPr>
                  <p:spPr>
                    <a:xfrm rot="-1921064">
                      <a:off x="2683" y="947"/>
                      <a:ext cx="1233" cy="215"/>
                    </a:xfrm>
                    <a:custGeom>
                      <a:avLst/>
                      <a:gdLst/>
                      <a:ahLst/>
                      <a:cxnLst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  <p:sp>
                  <p:nvSpPr>
                    <p:cNvPr id="2122" name="Freeform 37961"/>
                    <p:cNvSpPr/>
                    <p:nvPr/>
                  </p:nvSpPr>
                  <p:spPr>
                    <a:xfrm rot="-1921064">
                      <a:off x="3802" y="445"/>
                      <a:ext cx="662" cy="338"/>
                    </a:xfrm>
                    <a:custGeom>
                      <a:avLst/>
                      <a:gdLst/>
                      <a:ahLst/>
                      <a:cxnLst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</p:grpSp>
              <p:sp>
                <p:nvSpPr>
                  <p:cNvPr id="2123" name="Freeform 37962"/>
                  <p:cNvSpPr/>
                  <p:nvPr/>
                </p:nvSpPr>
                <p:spPr>
                  <a:xfrm rot="4578755" flipH="1">
                    <a:off x="2172" y="946"/>
                    <a:ext cx="1027" cy="145"/>
                  </a:xfrm>
                  <a:custGeom>
                    <a:avLst/>
                    <a:gdLst/>
                    <a:ahLst/>
                    <a:cxnLst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2124" name="Freeform 37963"/>
                  <p:cNvSpPr/>
                  <p:nvPr/>
                </p:nvSpPr>
                <p:spPr>
                  <a:xfrm rot="4578755" flipH="1">
                    <a:off x="2195" y="193"/>
                    <a:ext cx="552" cy="229"/>
                  </a:xfrm>
                  <a:custGeom>
                    <a:avLst/>
                    <a:gdLst/>
                    <a:ahLst/>
                    <a:cxnLst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grpSp>
                <p:nvGrpSpPr>
                  <p:cNvPr id="2125" name="Group 37964"/>
                  <p:cNvGrpSpPr/>
                  <p:nvPr/>
                </p:nvGrpSpPr>
                <p:grpSpPr>
                  <a:xfrm>
                    <a:off x="2874" y="13"/>
                    <a:ext cx="640" cy="1520"/>
                    <a:chOff x="2800" y="41"/>
                    <a:chExt cx="640" cy="1520"/>
                  </a:xfrm>
                </p:grpSpPr>
                <p:sp>
                  <p:nvSpPr>
                    <p:cNvPr id="2126" name="Freeform 37965"/>
                    <p:cNvSpPr/>
                    <p:nvPr/>
                  </p:nvSpPr>
                  <p:spPr>
                    <a:xfrm rot="-3857755">
                      <a:off x="2361" y="938"/>
                      <a:ext cx="1062" cy="184"/>
                    </a:xfrm>
                    <a:custGeom>
                      <a:avLst/>
                      <a:gdLst/>
                      <a:ahLst/>
                      <a:cxnLst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  <p:sp>
                  <p:nvSpPr>
                    <p:cNvPr id="2127" name="Freeform 37966"/>
                    <p:cNvSpPr/>
                    <p:nvPr/>
                  </p:nvSpPr>
                  <p:spPr>
                    <a:xfrm rot="-3857755">
                      <a:off x="3007" y="178"/>
                      <a:ext cx="570" cy="289"/>
                    </a:xfrm>
                    <a:custGeom>
                      <a:avLst/>
                      <a:gdLst/>
                      <a:ahLst/>
                      <a:cxnLst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</p:grpSp>
              <p:grpSp>
                <p:nvGrpSpPr>
                  <p:cNvPr id="2128" name="Group 37967"/>
                  <p:cNvGrpSpPr/>
                  <p:nvPr/>
                </p:nvGrpSpPr>
                <p:grpSpPr>
                  <a:xfrm>
                    <a:off x="3008" y="135"/>
                    <a:ext cx="1017" cy="1464"/>
                    <a:chOff x="2934" y="163"/>
                    <a:chExt cx="1017" cy="1464"/>
                  </a:xfrm>
                </p:grpSpPr>
                <p:sp>
                  <p:nvSpPr>
                    <p:cNvPr id="2129" name="Freeform 37968"/>
                    <p:cNvSpPr/>
                    <p:nvPr/>
                  </p:nvSpPr>
                  <p:spPr>
                    <a:xfrm rot="-2777260">
                      <a:off x="2488" y="911"/>
                      <a:ext cx="1155" cy="270"/>
                    </a:xfrm>
                    <a:custGeom>
                      <a:avLst/>
                      <a:gdLst/>
                      <a:ahLst/>
                      <a:cxnLst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  <p:sp>
                  <p:nvSpPr>
                    <p:cNvPr id="2130" name="Freeform 37969"/>
                    <p:cNvSpPr/>
                    <p:nvPr/>
                  </p:nvSpPr>
                  <p:spPr>
                    <a:xfrm rot="-2777260">
                      <a:off x="3426" y="258"/>
                      <a:ext cx="620" cy="423"/>
                    </a:xfrm>
                    <a:custGeom>
                      <a:avLst/>
                      <a:gdLst/>
                      <a:ahLst/>
                      <a:cxnLst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</p:grpSp>
              <p:grpSp>
                <p:nvGrpSpPr>
                  <p:cNvPr id="2131" name="Group 37970"/>
                  <p:cNvGrpSpPr/>
                  <p:nvPr/>
                </p:nvGrpSpPr>
                <p:grpSpPr>
                  <a:xfrm>
                    <a:off x="2804" y="4"/>
                    <a:ext cx="243" cy="1448"/>
                    <a:chOff x="2730" y="32"/>
                    <a:chExt cx="243" cy="1448"/>
                  </a:xfrm>
                </p:grpSpPr>
                <p:sp>
                  <p:nvSpPr>
                    <p:cNvPr id="2132" name="Freeform 37971"/>
                    <p:cNvSpPr/>
                    <p:nvPr/>
                  </p:nvSpPr>
                  <p:spPr>
                    <a:xfrm rot="-4903748">
                      <a:off x="2296" y="960"/>
                      <a:ext cx="954" cy="86"/>
                    </a:xfrm>
                    <a:custGeom>
                      <a:avLst/>
                      <a:gdLst/>
                      <a:ahLst/>
                      <a:cxnLst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  <p:sp>
                  <p:nvSpPr>
                    <p:cNvPr id="2133" name="Freeform 37972"/>
                    <p:cNvSpPr/>
                    <p:nvPr/>
                  </p:nvSpPr>
                  <p:spPr>
                    <a:xfrm rot="-4903748">
                      <a:off x="2646" y="217"/>
                      <a:ext cx="512" cy="135"/>
                    </a:xfrm>
                    <a:custGeom>
                      <a:avLst/>
                      <a:gdLst/>
                      <a:ahLst/>
                      <a:cxnLst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</p:grpSp>
              <p:grpSp>
                <p:nvGrpSpPr>
                  <p:cNvPr id="2134" name="Group 37973"/>
                  <p:cNvGrpSpPr/>
                  <p:nvPr/>
                </p:nvGrpSpPr>
                <p:grpSpPr>
                  <a:xfrm>
                    <a:off x="1017" y="1741"/>
                    <a:ext cx="1085" cy="2450"/>
                    <a:chOff x="943" y="1769"/>
                    <a:chExt cx="1085" cy="2450"/>
                  </a:xfrm>
                </p:grpSpPr>
                <p:sp>
                  <p:nvSpPr>
                    <p:cNvPr id="2135" name="Freeform 37974"/>
                    <p:cNvSpPr/>
                    <p:nvPr/>
                  </p:nvSpPr>
                  <p:spPr>
                    <a:xfrm rot="-3264308" flipH="1">
                      <a:off x="1010" y="2475"/>
                      <a:ext cx="1724" cy="312"/>
                    </a:xfrm>
                    <a:custGeom>
                      <a:avLst/>
                      <a:gdLst/>
                      <a:ahLst/>
                      <a:cxnLst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  <p:sp>
                  <p:nvSpPr>
                    <p:cNvPr id="2136" name="Freeform 37975"/>
                    <p:cNvSpPr/>
                    <p:nvPr/>
                  </p:nvSpPr>
                  <p:spPr>
                    <a:xfrm rot="-3264308" flipH="1">
                      <a:off x="722" y="3508"/>
                      <a:ext cx="925" cy="490"/>
                    </a:xfrm>
                    <a:custGeom>
                      <a:avLst/>
                      <a:gdLst/>
                      <a:ahLst/>
                      <a:cxnLst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</p:grpSp>
              <p:grpSp>
                <p:nvGrpSpPr>
                  <p:cNvPr id="2137" name="Group 37976"/>
                  <p:cNvGrpSpPr/>
                  <p:nvPr/>
                </p:nvGrpSpPr>
                <p:grpSpPr>
                  <a:xfrm>
                    <a:off x="1529" y="1908"/>
                    <a:ext cx="766" cy="2373"/>
                    <a:chOff x="1455" y="1936"/>
                    <a:chExt cx="766" cy="2373"/>
                  </a:xfrm>
                </p:grpSpPr>
                <p:sp>
                  <p:nvSpPr>
                    <p:cNvPr id="2138" name="Freeform 37977"/>
                    <p:cNvSpPr/>
                    <p:nvPr/>
                  </p:nvSpPr>
                  <p:spPr>
                    <a:xfrm rot="-4057115" flipH="1">
                      <a:off x="1264" y="2574"/>
                      <a:ext cx="1595" cy="312"/>
                    </a:xfrm>
                    <a:custGeom>
                      <a:avLst/>
                      <a:gdLst/>
                      <a:ahLst/>
                      <a:cxnLst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  <p:sp>
                  <p:nvSpPr>
                    <p:cNvPr id="2139" name="Freeform 37978"/>
                    <p:cNvSpPr/>
                    <p:nvPr/>
                  </p:nvSpPr>
                  <p:spPr>
                    <a:xfrm rot="-4057115" flipH="1">
                      <a:off x="1272" y="3636"/>
                      <a:ext cx="856" cy="490"/>
                    </a:xfrm>
                    <a:custGeom>
                      <a:avLst/>
                      <a:gdLst/>
                      <a:ahLst/>
                      <a:cxnLst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</p:grpSp>
              <p:grpSp>
                <p:nvGrpSpPr>
                  <p:cNvPr id="2140" name="Group 37979"/>
                  <p:cNvGrpSpPr/>
                  <p:nvPr/>
                </p:nvGrpSpPr>
                <p:grpSpPr>
                  <a:xfrm rot="88588">
                    <a:off x="2061" y="1962"/>
                    <a:ext cx="459" cy="2329"/>
                    <a:chOff x="1956" y="1990"/>
                    <a:chExt cx="492" cy="2604"/>
                  </a:xfrm>
                </p:grpSpPr>
                <p:sp>
                  <p:nvSpPr>
                    <p:cNvPr id="2141" name="Freeform 37980"/>
                    <p:cNvSpPr/>
                    <p:nvPr/>
                  </p:nvSpPr>
                  <p:spPr>
                    <a:xfrm rot="-4817938" flipH="1">
                      <a:off x="1439" y="2692"/>
                      <a:ext cx="1711" cy="301"/>
                    </a:xfrm>
                    <a:custGeom>
                      <a:avLst/>
                      <a:gdLst/>
                      <a:ahLst/>
                      <a:cxnLst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  <p:sp>
                  <p:nvSpPr>
                    <p:cNvPr id="2142" name="Freeform 37981"/>
                    <p:cNvSpPr/>
                    <p:nvPr/>
                  </p:nvSpPr>
                  <p:spPr>
                    <a:xfrm rot="-4817938" flipH="1">
                      <a:off x="1730" y="3895"/>
                      <a:ext cx="918" cy="473"/>
                    </a:xfrm>
                    <a:custGeom>
                      <a:avLst/>
                      <a:gdLst/>
                      <a:ahLst/>
                      <a:cxnLst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</p:grpSp>
              <p:grpSp>
                <p:nvGrpSpPr>
                  <p:cNvPr id="2143" name="Group 37982"/>
                  <p:cNvGrpSpPr/>
                  <p:nvPr/>
                </p:nvGrpSpPr>
                <p:grpSpPr>
                  <a:xfrm>
                    <a:off x="3408" y="1689"/>
                    <a:ext cx="1125" cy="2426"/>
                    <a:chOff x="3334" y="1717"/>
                    <a:chExt cx="1125" cy="2426"/>
                  </a:xfrm>
                </p:grpSpPr>
                <p:sp>
                  <p:nvSpPr>
                    <p:cNvPr id="2144" name="Freeform 37983"/>
                    <p:cNvSpPr/>
                    <p:nvPr/>
                  </p:nvSpPr>
                  <p:spPr>
                    <a:xfrm rot="3144576">
                      <a:off x="2628" y="2423"/>
                      <a:ext cx="1724" cy="312"/>
                    </a:xfrm>
                    <a:custGeom>
                      <a:avLst/>
                      <a:gdLst/>
                      <a:ahLst/>
                      <a:cxnLst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  <p:sp>
                  <p:nvSpPr>
                    <p:cNvPr id="2145" name="Freeform 37984"/>
                    <p:cNvSpPr/>
                    <p:nvPr/>
                  </p:nvSpPr>
                  <p:spPr>
                    <a:xfrm rot="3144576">
                      <a:off x="3748" y="3432"/>
                      <a:ext cx="925" cy="490"/>
                    </a:xfrm>
                    <a:custGeom>
                      <a:avLst/>
                      <a:gdLst/>
                      <a:ahLst/>
                      <a:cxnLst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</p:grpSp>
              <p:grpSp>
                <p:nvGrpSpPr>
                  <p:cNvPr id="2146" name="Group 37985"/>
                  <p:cNvGrpSpPr/>
                  <p:nvPr/>
                </p:nvGrpSpPr>
                <p:grpSpPr>
                  <a:xfrm>
                    <a:off x="3255" y="1838"/>
                    <a:ext cx="883" cy="2426"/>
                    <a:chOff x="3181" y="1866"/>
                    <a:chExt cx="883" cy="2426"/>
                  </a:xfrm>
                </p:grpSpPr>
                <p:sp>
                  <p:nvSpPr>
                    <p:cNvPr id="2147" name="Freeform 37986"/>
                    <p:cNvSpPr/>
                    <p:nvPr/>
                  </p:nvSpPr>
                  <p:spPr>
                    <a:xfrm rot="3745735">
                      <a:off x="2502" y="2538"/>
                      <a:ext cx="1650" cy="299"/>
                    </a:xfrm>
                    <a:custGeom>
                      <a:avLst/>
                      <a:gdLst/>
                      <a:ahLst/>
                      <a:cxnLst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  <p:sp>
                  <p:nvSpPr>
                    <p:cNvPr id="2148" name="Freeform 37987"/>
                    <p:cNvSpPr/>
                    <p:nvPr/>
                  </p:nvSpPr>
                  <p:spPr>
                    <a:xfrm rot="3745735">
                      <a:off x="3384" y="3612"/>
                      <a:ext cx="885" cy="469"/>
                    </a:xfrm>
                    <a:custGeom>
                      <a:avLst/>
                      <a:gdLst/>
                      <a:ahLst/>
                      <a:cxnLst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</p:grpSp>
              <p:grpSp>
                <p:nvGrpSpPr>
                  <p:cNvPr id="2149" name="Group 37988"/>
                  <p:cNvGrpSpPr/>
                  <p:nvPr/>
                </p:nvGrpSpPr>
                <p:grpSpPr>
                  <a:xfrm>
                    <a:off x="3080" y="1955"/>
                    <a:ext cx="619" cy="2386"/>
                    <a:chOff x="3006" y="1983"/>
                    <a:chExt cx="619" cy="2386"/>
                  </a:xfrm>
                </p:grpSpPr>
                <p:sp>
                  <p:nvSpPr>
                    <p:cNvPr id="2150" name="Freeform 37989"/>
                    <p:cNvSpPr/>
                    <p:nvPr/>
                  </p:nvSpPr>
                  <p:spPr>
                    <a:xfrm rot="4286818">
                      <a:off x="2325" y="2657"/>
                      <a:ext cx="1601" cy="246"/>
                    </a:xfrm>
                    <a:custGeom>
                      <a:avLst/>
                      <a:gdLst/>
                      <a:ahLst/>
                      <a:cxnLst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  <p:sp>
                  <p:nvSpPr>
                    <p:cNvPr id="2151" name="Freeform 37990"/>
                    <p:cNvSpPr/>
                    <p:nvPr/>
                  </p:nvSpPr>
                  <p:spPr>
                    <a:xfrm rot="4286818">
                      <a:off x="2999" y="3743"/>
                      <a:ext cx="859" cy="386"/>
                    </a:xfrm>
                    <a:custGeom>
                      <a:avLst/>
                      <a:gdLst/>
                      <a:ahLst/>
                      <a:cxnLst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</p:grpSp>
              <p:grpSp>
                <p:nvGrpSpPr>
                  <p:cNvPr id="2152" name="Group 37991"/>
                  <p:cNvGrpSpPr/>
                  <p:nvPr/>
                </p:nvGrpSpPr>
                <p:grpSpPr>
                  <a:xfrm>
                    <a:off x="2893" y="2073"/>
                    <a:ext cx="405" cy="2219"/>
                    <a:chOff x="2819" y="2101"/>
                    <a:chExt cx="405" cy="2219"/>
                  </a:xfrm>
                </p:grpSpPr>
                <p:sp>
                  <p:nvSpPr>
                    <p:cNvPr id="2153" name="Freeform 37992"/>
                    <p:cNvSpPr/>
                    <p:nvPr/>
                  </p:nvSpPr>
                  <p:spPr>
                    <a:xfrm rot="4898956">
                      <a:off x="2203" y="2710"/>
                      <a:ext cx="1471" cy="246"/>
                    </a:xfrm>
                    <a:custGeom>
                      <a:avLst/>
                      <a:gdLst/>
                      <a:ahLst/>
                      <a:cxnLst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  <p:sp>
                  <p:nvSpPr>
                    <p:cNvPr id="2154" name="Freeform 37993"/>
                    <p:cNvSpPr/>
                    <p:nvPr/>
                  </p:nvSpPr>
                  <p:spPr>
                    <a:xfrm rot="4898956">
                      <a:off x="2636" y="3732"/>
                      <a:ext cx="790" cy="386"/>
                    </a:xfrm>
                    <a:custGeom>
                      <a:avLst/>
                      <a:gdLst/>
                      <a:ahLst/>
                      <a:cxnLst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</p:grpSp>
              <p:grpSp>
                <p:nvGrpSpPr>
                  <p:cNvPr id="2155" name="Group 37994"/>
                  <p:cNvGrpSpPr/>
                  <p:nvPr/>
                </p:nvGrpSpPr>
                <p:grpSpPr>
                  <a:xfrm>
                    <a:off x="2372" y="2107"/>
                    <a:ext cx="426" cy="2185"/>
                    <a:chOff x="2287" y="2135"/>
                    <a:chExt cx="426" cy="2185"/>
                  </a:xfrm>
                </p:grpSpPr>
                <p:sp>
                  <p:nvSpPr>
                    <p:cNvPr id="2156" name="Freeform 37995"/>
                    <p:cNvSpPr/>
                    <p:nvPr/>
                  </p:nvSpPr>
                  <p:spPr>
                    <a:xfrm rot="5755659">
                      <a:off x="1897" y="2756"/>
                      <a:ext cx="1437" cy="188"/>
                    </a:xfrm>
                    <a:custGeom>
                      <a:avLst/>
                      <a:gdLst/>
                      <a:ahLst/>
                      <a:cxnLst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540000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  <p:sp>
                  <p:nvSpPr>
                    <p:cNvPr id="2157" name="Freeform 37996"/>
                    <p:cNvSpPr/>
                    <p:nvPr/>
                  </p:nvSpPr>
                  <p:spPr>
                    <a:xfrm rot="5755659">
                      <a:off x="2046" y="3784"/>
                      <a:ext cx="771" cy="295"/>
                    </a:xfrm>
                    <a:custGeom>
                      <a:avLst/>
                      <a:gdLst/>
                      <a:ahLst/>
                      <a:cxnLst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p>
                      <a:endParaRPr lang="en-US"/>
                    </a:p>
                  </p:txBody>
                </p:sp>
              </p:grpSp>
            </p:grpSp>
          </p:grpSp>
          <p:grpSp>
            <p:nvGrpSpPr>
              <p:cNvPr id="2158" name="Group 37997"/>
              <p:cNvGrpSpPr/>
              <p:nvPr/>
            </p:nvGrpSpPr>
            <p:grpSpPr>
              <a:xfrm>
                <a:off x="74" y="313"/>
                <a:ext cx="5459" cy="3667"/>
                <a:chOff x="74" y="313"/>
                <a:chExt cx="5459" cy="3667"/>
              </a:xfrm>
            </p:grpSpPr>
            <p:grpSp>
              <p:nvGrpSpPr>
                <p:cNvPr id="2159" name="Group 37998"/>
                <p:cNvGrpSpPr/>
                <p:nvPr/>
              </p:nvGrpSpPr>
              <p:grpSpPr>
                <a:xfrm>
                  <a:off x="74" y="313"/>
                  <a:ext cx="5459" cy="3667"/>
                  <a:chOff x="74" y="313"/>
                  <a:chExt cx="5459" cy="3667"/>
                </a:xfrm>
              </p:grpSpPr>
              <p:sp>
                <p:nvSpPr>
                  <p:cNvPr id="2160" name="Freeform 37999"/>
                  <p:cNvSpPr/>
                  <p:nvPr/>
                </p:nvSpPr>
                <p:spPr>
                  <a:xfrm flipV="1">
                    <a:off x="2966" y="456"/>
                    <a:ext cx="2567" cy="2046"/>
                  </a:xfrm>
                  <a:custGeom>
                    <a:avLst/>
                    <a:gdLst/>
                    <a:ahLst/>
                    <a:cxnLst>
                      <a:cxn ang="0">
                        <a:pos x="36729" y="10451"/>
                      </a:cxn>
                      <a:cxn ang="180">
                        <a:pos x="0" y="12197"/>
                      </a:cxn>
                      <a:cxn ang="270">
                        <a:pos x="17826" y="0"/>
                      </a:cxn>
                    </a:cxnLst>
                    <a:pathLst>
                      <a:path w="36729" h="21600" fill="none">
                        <a:moveTo>
                          <a:pt x="36729" y="10451"/>
                        </a:moveTo>
                        <a:cubicBezTo>
                          <a:pt x="33048" y="17101"/>
                          <a:pt x="25962" y="21600"/>
                          <a:pt x="17826" y="21600"/>
                        </a:cubicBezTo>
                        <a:cubicBezTo>
                          <a:pt x="10423" y="21600"/>
                          <a:pt x="3890" y="17876"/>
                          <a:pt x="-2" y="12199"/>
                        </a:cubicBezTo>
                      </a:path>
                      <a:path w="36729" h="21600" stroke="0">
                        <a:moveTo>
                          <a:pt x="36729" y="10451"/>
                        </a:moveTo>
                        <a:cubicBezTo>
                          <a:pt x="33048" y="17101"/>
                          <a:pt x="25962" y="21600"/>
                          <a:pt x="17826" y="21600"/>
                        </a:cubicBezTo>
                        <a:cubicBezTo>
                          <a:pt x="10423" y="21600"/>
                          <a:pt x="3890" y="17876"/>
                          <a:pt x="-2" y="12199"/>
                        </a:cubicBezTo>
                        <a:lnTo>
                          <a:pt x="17826" y="0"/>
                        </a:ln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2161" name="Freeform 38000"/>
                  <p:cNvSpPr/>
                  <p:nvPr/>
                </p:nvSpPr>
                <p:spPr>
                  <a:xfrm flipH="1">
                    <a:off x="388" y="1601"/>
                    <a:ext cx="2016" cy="2379"/>
                  </a:xfrm>
                  <a:custGeom>
                    <a:avLst/>
                    <a:gdLst/>
                    <a:ahLst/>
                    <a:cxnLst>
                      <a:cxn ang="180">
                        <a:pos x="0" y="1906"/>
                      </a:cxn>
                      <a:cxn ang="0">
                        <a:pos x="30461" y="22304"/>
                      </a:cxn>
                      <a:cxn ang="90">
                        <a:pos x="8873" y="21600"/>
                      </a:cxn>
                    </a:cxnLst>
                    <a:pathLst>
                      <a:path w="30473" h="22305" fill="none">
                        <a:moveTo>
                          <a:pt x="0" y="1906"/>
                        </a:moveTo>
                        <a:cubicBezTo>
                          <a:pt x="2704" y="679"/>
                          <a:pt x="5709" y="-1"/>
                          <a:pt x="8873" y="-1"/>
                        </a:cubicBezTo>
                        <a:cubicBezTo>
                          <a:pt x="20802" y="-1"/>
                          <a:pt x="30473" y="9670"/>
                          <a:pt x="30473" y="21599"/>
                        </a:cubicBezTo>
                        <a:cubicBezTo>
                          <a:pt x="30473" y="21836"/>
                          <a:pt x="30469" y="22072"/>
                          <a:pt x="30462" y="22303"/>
                        </a:cubicBezTo>
                      </a:path>
                      <a:path w="30473" h="22305" stroke="0">
                        <a:moveTo>
                          <a:pt x="0" y="1906"/>
                        </a:moveTo>
                        <a:cubicBezTo>
                          <a:pt x="2704" y="679"/>
                          <a:pt x="5709" y="-1"/>
                          <a:pt x="8873" y="-1"/>
                        </a:cubicBezTo>
                        <a:cubicBezTo>
                          <a:pt x="20802" y="-1"/>
                          <a:pt x="30473" y="9670"/>
                          <a:pt x="30473" y="21599"/>
                        </a:cubicBezTo>
                        <a:cubicBezTo>
                          <a:pt x="30473" y="21836"/>
                          <a:pt x="30469" y="22072"/>
                          <a:pt x="30462" y="22303"/>
                        </a:cubicBezTo>
                        <a:lnTo>
                          <a:pt x="8873" y="21600"/>
                        </a:ln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chemeClr val="folHlink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2162" name="Freeform 38001"/>
                  <p:cNvSpPr/>
                  <p:nvPr/>
                </p:nvSpPr>
                <p:spPr>
                  <a:xfrm>
                    <a:off x="3029" y="1181"/>
                    <a:ext cx="1426" cy="2379"/>
                  </a:xfrm>
                  <a:custGeom>
                    <a:avLst/>
                    <a:gdLst/>
                    <a:ahLst/>
                    <a:cxnLst>
                      <a:cxn ang="180">
                        <a:pos x="0" y="4512"/>
                      </a:cxn>
                      <a:cxn ang="0">
                        <a:pos x="34800" y="22304"/>
                      </a:cxn>
                      <a:cxn ang="90">
                        <a:pos x="13212" y="21600"/>
                      </a:cxn>
                    </a:cxnLst>
                    <a:pathLst>
                      <a:path w="34812" h="22305" fill="none">
                        <a:moveTo>
                          <a:pt x="0" y="4512"/>
                        </a:moveTo>
                        <a:cubicBezTo>
                          <a:pt x="3652" y="1683"/>
                          <a:pt x="8235" y="0"/>
                          <a:pt x="13212" y="0"/>
                        </a:cubicBezTo>
                        <a:cubicBezTo>
                          <a:pt x="25141" y="0"/>
                          <a:pt x="34812" y="9671"/>
                          <a:pt x="34812" y="21600"/>
                        </a:cubicBezTo>
                        <a:cubicBezTo>
                          <a:pt x="34812" y="21837"/>
                          <a:pt x="34808" y="22073"/>
                          <a:pt x="34801" y="22304"/>
                        </a:cubicBezTo>
                      </a:path>
                      <a:path w="34812" h="22305" stroke="0">
                        <a:moveTo>
                          <a:pt x="0" y="4512"/>
                        </a:moveTo>
                        <a:cubicBezTo>
                          <a:pt x="3652" y="1683"/>
                          <a:pt x="8235" y="0"/>
                          <a:pt x="13212" y="0"/>
                        </a:cubicBezTo>
                        <a:cubicBezTo>
                          <a:pt x="25141" y="0"/>
                          <a:pt x="34812" y="9671"/>
                          <a:pt x="34812" y="21600"/>
                        </a:cubicBezTo>
                        <a:cubicBezTo>
                          <a:pt x="34812" y="21837"/>
                          <a:pt x="34808" y="22073"/>
                          <a:pt x="34801" y="22304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2163" name="Freeform 38002"/>
                  <p:cNvSpPr/>
                  <p:nvPr/>
                </p:nvSpPr>
                <p:spPr>
                  <a:xfrm flipH="1">
                    <a:off x="74" y="813"/>
                    <a:ext cx="2540" cy="2379"/>
                  </a:xfrm>
                  <a:custGeom>
                    <a:avLst/>
                    <a:gdLst/>
                    <a:ahLst/>
                    <a:cxnLst>
                      <a:cxn ang="180">
                        <a:pos x="0" y="6282"/>
                      </a:cxn>
                      <a:cxn ang="0">
                        <a:pos x="36818" y="22304"/>
                      </a:cxn>
                      <a:cxn ang="90">
                        <a:pos x="15230" y="21600"/>
                      </a:cxn>
                    </a:cxnLst>
                    <a:pathLst>
                      <a:path w="36830" h="22305" fill="none">
                        <a:moveTo>
                          <a:pt x="0" y="6282"/>
                        </a:moveTo>
                        <a:cubicBezTo>
                          <a:pt x="3905" y="2399"/>
                          <a:pt x="9287" y="-1"/>
                          <a:pt x="15229" y="-1"/>
                        </a:cubicBezTo>
                        <a:cubicBezTo>
                          <a:pt x="27158" y="-1"/>
                          <a:pt x="36829" y="9670"/>
                          <a:pt x="36829" y="21599"/>
                        </a:cubicBezTo>
                        <a:cubicBezTo>
                          <a:pt x="36829" y="21836"/>
                          <a:pt x="36825" y="22072"/>
                          <a:pt x="36818" y="22303"/>
                        </a:cubicBezTo>
                      </a:path>
                      <a:path w="36830" h="22305" stroke="0">
                        <a:moveTo>
                          <a:pt x="0" y="6282"/>
                        </a:moveTo>
                        <a:cubicBezTo>
                          <a:pt x="3905" y="2399"/>
                          <a:pt x="9287" y="-1"/>
                          <a:pt x="15229" y="-1"/>
                        </a:cubicBezTo>
                        <a:cubicBezTo>
                          <a:pt x="27158" y="-1"/>
                          <a:pt x="36829" y="9670"/>
                          <a:pt x="36829" y="21599"/>
                        </a:cubicBezTo>
                        <a:cubicBezTo>
                          <a:pt x="36829" y="21836"/>
                          <a:pt x="36825" y="22072"/>
                          <a:pt x="36818" y="22303"/>
                        </a:cubicBezTo>
                        <a:lnTo>
                          <a:pt x="15230" y="21600"/>
                        </a:ln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chemeClr val="folHlink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2164" name="Freeform 38003"/>
                  <p:cNvSpPr/>
                  <p:nvPr/>
                </p:nvSpPr>
                <p:spPr>
                  <a:xfrm flipH="1">
                    <a:off x="790" y="313"/>
                    <a:ext cx="1850" cy="2304"/>
                  </a:xfrm>
                  <a:custGeom>
                    <a:avLst/>
                    <a:gdLst/>
                    <a:ahLst/>
                    <a:cxnLst>
                      <a:cxn ang="180">
                        <a:pos x="0" y="10015"/>
                      </a:cxn>
                      <a:cxn ang="0">
                        <a:pos x="31880" y="4859"/>
                      </a:cxn>
                      <a:cxn ang="90">
                        <a:pos x="18231" y="21600"/>
                      </a:cxn>
                    </a:cxnLst>
                    <a:pathLst>
                      <a:path w="31881" h="21600" fill="none">
                        <a:moveTo>
                          <a:pt x="0" y="10015"/>
                        </a:moveTo>
                        <a:cubicBezTo>
                          <a:pt x="3833" y="3993"/>
                          <a:pt x="10565" y="0"/>
                          <a:pt x="18231" y="0"/>
                        </a:cubicBezTo>
                        <a:cubicBezTo>
                          <a:pt x="23408" y="0"/>
                          <a:pt x="28160" y="1821"/>
                          <a:pt x="31880" y="4858"/>
                        </a:cubicBezTo>
                      </a:path>
                      <a:path w="31881" h="21600" stroke="0">
                        <a:moveTo>
                          <a:pt x="0" y="10015"/>
                        </a:moveTo>
                        <a:cubicBezTo>
                          <a:pt x="3833" y="3993"/>
                          <a:pt x="10565" y="0"/>
                          <a:pt x="18231" y="0"/>
                        </a:cubicBezTo>
                        <a:cubicBezTo>
                          <a:pt x="23408" y="0"/>
                          <a:pt x="28160" y="1821"/>
                          <a:pt x="31880" y="4858"/>
                        </a:cubicBezTo>
                        <a:lnTo>
                          <a:pt x="18231" y="21600"/>
                        </a:ln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2165" name="Freeform 38004"/>
                  <p:cNvSpPr/>
                  <p:nvPr/>
                </p:nvSpPr>
                <p:spPr>
                  <a:xfrm>
                    <a:off x="2763" y="1281"/>
                    <a:ext cx="764" cy="2304"/>
                  </a:xfrm>
                  <a:custGeom>
                    <a:avLst/>
                    <a:gdLst/>
                    <a:ahLst/>
                    <a:cxnLst>
                      <a:cxn ang="180">
                        <a:pos x="0" y="4512"/>
                      </a:cxn>
                      <a:cxn ang="0">
                        <a:pos x="31145" y="9560"/>
                      </a:cxn>
                      <a:cxn ang="90">
                        <a:pos x="13212" y="21600"/>
                      </a:cxn>
                    </a:cxnLst>
                    <a:pathLst>
                      <a:path w="31146" h="21600" fill="none">
                        <a:moveTo>
                          <a:pt x="0" y="4512"/>
                        </a:moveTo>
                        <a:cubicBezTo>
                          <a:pt x="3652" y="1683"/>
                          <a:pt x="8235" y="0"/>
                          <a:pt x="13212" y="0"/>
                        </a:cubicBezTo>
                        <a:cubicBezTo>
                          <a:pt x="20683" y="0"/>
                          <a:pt x="27268" y="3793"/>
                          <a:pt x="31146" y="9558"/>
                        </a:cubicBezTo>
                      </a:path>
                      <a:path w="31146" h="21600" stroke="0">
                        <a:moveTo>
                          <a:pt x="0" y="4512"/>
                        </a:moveTo>
                        <a:cubicBezTo>
                          <a:pt x="3652" y="1683"/>
                          <a:pt x="8235" y="0"/>
                          <a:pt x="13212" y="0"/>
                        </a:cubicBezTo>
                        <a:cubicBezTo>
                          <a:pt x="20683" y="0"/>
                          <a:pt x="27268" y="3793"/>
                          <a:pt x="31146" y="9558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chemeClr val="accent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2166" name="Freeform 38005"/>
                  <p:cNvSpPr/>
                  <p:nvPr/>
                </p:nvSpPr>
                <p:spPr>
                  <a:xfrm flipH="1">
                    <a:off x="1800" y="438"/>
                    <a:ext cx="418" cy="1524"/>
                  </a:xfrm>
                  <a:custGeom>
                    <a:avLst/>
                    <a:gdLst/>
                    <a:ahLst/>
                    <a:cxnLst/>
                    <a:pathLst>
                      <a:path w="776" h="2368">
                        <a:moveTo>
                          <a:pt x="0" y="64"/>
                        </a:moveTo>
                        <a:cubicBezTo>
                          <a:pt x="112" y="32"/>
                          <a:pt x="224" y="0"/>
                          <a:pt x="240" y="16"/>
                        </a:cubicBezTo>
                        <a:cubicBezTo>
                          <a:pt x="256" y="32"/>
                          <a:pt x="80" y="136"/>
                          <a:pt x="96" y="160"/>
                        </a:cubicBezTo>
                        <a:cubicBezTo>
                          <a:pt x="112" y="184"/>
                          <a:pt x="320" y="136"/>
                          <a:pt x="336" y="160"/>
                        </a:cubicBezTo>
                        <a:cubicBezTo>
                          <a:pt x="352" y="184"/>
                          <a:pt x="184" y="272"/>
                          <a:pt x="192" y="304"/>
                        </a:cubicBezTo>
                        <a:cubicBezTo>
                          <a:pt x="200" y="336"/>
                          <a:pt x="368" y="328"/>
                          <a:pt x="384" y="352"/>
                        </a:cubicBezTo>
                        <a:cubicBezTo>
                          <a:pt x="400" y="376"/>
                          <a:pt x="272" y="424"/>
                          <a:pt x="288" y="448"/>
                        </a:cubicBezTo>
                        <a:cubicBezTo>
                          <a:pt x="304" y="472"/>
                          <a:pt x="464" y="472"/>
                          <a:pt x="480" y="496"/>
                        </a:cubicBezTo>
                        <a:cubicBezTo>
                          <a:pt x="496" y="520"/>
                          <a:pt x="376" y="568"/>
                          <a:pt x="384" y="592"/>
                        </a:cubicBezTo>
                        <a:cubicBezTo>
                          <a:pt x="392" y="616"/>
                          <a:pt x="512" y="616"/>
                          <a:pt x="528" y="640"/>
                        </a:cubicBezTo>
                        <a:cubicBezTo>
                          <a:pt x="544" y="664"/>
                          <a:pt x="472" y="704"/>
                          <a:pt x="480" y="736"/>
                        </a:cubicBezTo>
                        <a:cubicBezTo>
                          <a:pt x="488" y="768"/>
                          <a:pt x="560" y="800"/>
                          <a:pt x="576" y="832"/>
                        </a:cubicBezTo>
                        <a:cubicBezTo>
                          <a:pt x="592" y="864"/>
                          <a:pt x="560" y="888"/>
                          <a:pt x="576" y="928"/>
                        </a:cubicBezTo>
                        <a:cubicBezTo>
                          <a:pt x="592" y="968"/>
                          <a:pt x="664" y="1024"/>
                          <a:pt x="672" y="1072"/>
                        </a:cubicBezTo>
                        <a:cubicBezTo>
                          <a:pt x="680" y="1120"/>
                          <a:pt x="616" y="1176"/>
                          <a:pt x="624" y="1216"/>
                        </a:cubicBezTo>
                        <a:cubicBezTo>
                          <a:pt x="632" y="1256"/>
                          <a:pt x="712" y="1272"/>
                          <a:pt x="720" y="1312"/>
                        </a:cubicBezTo>
                        <a:cubicBezTo>
                          <a:pt x="728" y="1352"/>
                          <a:pt x="672" y="1408"/>
                          <a:pt x="672" y="1456"/>
                        </a:cubicBezTo>
                        <a:cubicBezTo>
                          <a:pt x="672" y="1504"/>
                          <a:pt x="720" y="1560"/>
                          <a:pt x="720" y="1600"/>
                        </a:cubicBezTo>
                        <a:cubicBezTo>
                          <a:pt x="720" y="1640"/>
                          <a:pt x="664" y="1656"/>
                          <a:pt x="672" y="1696"/>
                        </a:cubicBezTo>
                        <a:cubicBezTo>
                          <a:pt x="680" y="1736"/>
                          <a:pt x="760" y="1792"/>
                          <a:pt x="768" y="1840"/>
                        </a:cubicBezTo>
                        <a:cubicBezTo>
                          <a:pt x="776" y="1888"/>
                          <a:pt x="720" y="1928"/>
                          <a:pt x="720" y="1984"/>
                        </a:cubicBezTo>
                        <a:cubicBezTo>
                          <a:pt x="720" y="2040"/>
                          <a:pt x="768" y="2136"/>
                          <a:pt x="768" y="2176"/>
                        </a:cubicBezTo>
                        <a:cubicBezTo>
                          <a:pt x="768" y="2216"/>
                          <a:pt x="720" y="2192"/>
                          <a:pt x="720" y="2224"/>
                        </a:cubicBezTo>
                        <a:cubicBezTo>
                          <a:pt x="720" y="2256"/>
                          <a:pt x="744" y="2312"/>
                          <a:pt x="768" y="2368"/>
                        </a:cubicBezTo>
                      </a:path>
                    </a:pathLst>
                  </a:custGeom>
                  <a:noFill/>
                  <a:ln w="9525" cap="flat" cmpd="sng">
                    <a:solidFill>
                      <a:schemeClr val="folHlink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sp>
              <p:nvSpPr>
                <p:cNvPr id="2167" name="Freeform 38006"/>
                <p:cNvSpPr/>
                <p:nvPr/>
              </p:nvSpPr>
              <p:spPr>
                <a:xfrm rot="-1346631">
                  <a:off x="3280" y="1529"/>
                  <a:ext cx="442" cy="837"/>
                </a:xfrm>
                <a:custGeom>
                  <a:avLst/>
                  <a:gdLst/>
                  <a:ahLst/>
                  <a:cxnLst/>
                  <a:pathLst>
                    <a:path w="776" h="2368">
                      <a:moveTo>
                        <a:pt x="0" y="64"/>
                      </a:moveTo>
                      <a:cubicBezTo>
                        <a:pt x="112" y="32"/>
                        <a:pt x="224" y="0"/>
                        <a:pt x="240" y="16"/>
                      </a:cubicBezTo>
                      <a:cubicBezTo>
                        <a:pt x="256" y="32"/>
                        <a:pt x="80" y="136"/>
                        <a:pt x="96" y="160"/>
                      </a:cubicBezTo>
                      <a:cubicBezTo>
                        <a:pt x="112" y="184"/>
                        <a:pt x="320" y="136"/>
                        <a:pt x="336" y="160"/>
                      </a:cubicBezTo>
                      <a:cubicBezTo>
                        <a:pt x="352" y="184"/>
                        <a:pt x="184" y="272"/>
                        <a:pt x="192" y="304"/>
                      </a:cubicBezTo>
                      <a:cubicBezTo>
                        <a:pt x="200" y="336"/>
                        <a:pt x="368" y="328"/>
                        <a:pt x="384" y="352"/>
                      </a:cubicBezTo>
                      <a:cubicBezTo>
                        <a:pt x="400" y="376"/>
                        <a:pt x="272" y="424"/>
                        <a:pt x="288" y="448"/>
                      </a:cubicBezTo>
                      <a:cubicBezTo>
                        <a:pt x="304" y="472"/>
                        <a:pt x="464" y="472"/>
                        <a:pt x="480" y="496"/>
                      </a:cubicBezTo>
                      <a:cubicBezTo>
                        <a:pt x="496" y="520"/>
                        <a:pt x="376" y="568"/>
                        <a:pt x="384" y="592"/>
                      </a:cubicBezTo>
                      <a:cubicBezTo>
                        <a:pt x="392" y="616"/>
                        <a:pt x="512" y="616"/>
                        <a:pt x="528" y="640"/>
                      </a:cubicBezTo>
                      <a:cubicBezTo>
                        <a:pt x="544" y="664"/>
                        <a:pt x="472" y="704"/>
                        <a:pt x="480" y="736"/>
                      </a:cubicBezTo>
                      <a:cubicBezTo>
                        <a:pt x="488" y="768"/>
                        <a:pt x="560" y="800"/>
                        <a:pt x="576" y="832"/>
                      </a:cubicBezTo>
                      <a:cubicBezTo>
                        <a:pt x="592" y="864"/>
                        <a:pt x="560" y="888"/>
                        <a:pt x="576" y="928"/>
                      </a:cubicBezTo>
                      <a:cubicBezTo>
                        <a:pt x="592" y="968"/>
                        <a:pt x="664" y="1024"/>
                        <a:pt x="672" y="1072"/>
                      </a:cubicBezTo>
                      <a:cubicBezTo>
                        <a:pt x="680" y="1120"/>
                        <a:pt x="616" y="1176"/>
                        <a:pt x="624" y="1216"/>
                      </a:cubicBezTo>
                      <a:cubicBezTo>
                        <a:pt x="632" y="1256"/>
                        <a:pt x="712" y="1272"/>
                        <a:pt x="720" y="1312"/>
                      </a:cubicBezTo>
                      <a:cubicBezTo>
                        <a:pt x="728" y="1352"/>
                        <a:pt x="672" y="1408"/>
                        <a:pt x="672" y="1456"/>
                      </a:cubicBezTo>
                      <a:cubicBezTo>
                        <a:pt x="672" y="1504"/>
                        <a:pt x="720" y="1560"/>
                        <a:pt x="720" y="1600"/>
                      </a:cubicBezTo>
                      <a:cubicBezTo>
                        <a:pt x="720" y="1640"/>
                        <a:pt x="664" y="1656"/>
                        <a:pt x="672" y="1696"/>
                      </a:cubicBezTo>
                      <a:cubicBezTo>
                        <a:pt x="680" y="1736"/>
                        <a:pt x="760" y="1792"/>
                        <a:pt x="768" y="1840"/>
                      </a:cubicBezTo>
                      <a:cubicBezTo>
                        <a:pt x="776" y="1888"/>
                        <a:pt x="720" y="1928"/>
                        <a:pt x="720" y="1984"/>
                      </a:cubicBezTo>
                      <a:cubicBezTo>
                        <a:pt x="720" y="2040"/>
                        <a:pt x="768" y="2136"/>
                        <a:pt x="768" y="2176"/>
                      </a:cubicBezTo>
                      <a:cubicBezTo>
                        <a:pt x="768" y="2216"/>
                        <a:pt x="720" y="2192"/>
                        <a:pt x="720" y="2224"/>
                      </a:cubicBezTo>
                      <a:cubicBezTo>
                        <a:pt x="720" y="2256"/>
                        <a:pt x="744" y="2312"/>
                        <a:pt x="768" y="2368"/>
                      </a:cubicBezTo>
                    </a:path>
                  </a:pathLst>
                </a:custGeom>
                <a:noFill/>
                <a:ln w="9525" cap="flat" cmpd="sng">
                  <a:solidFill>
                    <a:schemeClr val="accent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en-US"/>
                </a:p>
              </p:txBody>
            </p:sp>
          </p:grpSp>
        </p:grpSp>
        <p:grpSp>
          <p:nvGrpSpPr>
            <p:cNvPr id="2168" name="Group 38007"/>
            <p:cNvGrpSpPr/>
            <p:nvPr/>
          </p:nvGrpSpPr>
          <p:grpSpPr>
            <a:xfrm>
              <a:off x="1476" y="449"/>
              <a:ext cx="4038" cy="2966"/>
              <a:chOff x="210" y="337"/>
              <a:chExt cx="5198" cy="3818"/>
            </a:xfrm>
          </p:grpSpPr>
          <p:sp>
            <p:nvSpPr>
              <p:cNvPr id="2169" name="Freeform 38008"/>
              <p:cNvSpPr/>
              <p:nvPr/>
            </p:nvSpPr>
            <p:spPr>
              <a:xfrm flipH="1">
                <a:off x="1934" y="2382"/>
                <a:ext cx="485" cy="1479"/>
              </a:xfrm>
              <a:custGeom>
                <a:avLst/>
                <a:gdLst/>
                <a:ahLst/>
                <a:cxnLst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2170" name="Freeform 38009"/>
              <p:cNvSpPr/>
              <p:nvPr/>
            </p:nvSpPr>
            <p:spPr>
              <a:xfrm flipH="1">
                <a:off x="1054" y="1851"/>
                <a:ext cx="2122" cy="2304"/>
              </a:xfrm>
              <a:custGeom>
                <a:avLst/>
                <a:gdLst/>
                <a:ahLst/>
                <a:cxnLst>
                  <a:cxn ang="270">
                    <a:pos x="5467" y="0"/>
                  </a:cxn>
                  <a:cxn ang="90">
                    <a:pos x="21588" y="21601"/>
                  </a:cxn>
                  <a:cxn ang="180">
                    <a:pos x="0" y="20897"/>
                  </a:cxn>
                </a:cxnLst>
                <a:pathLst>
                  <a:path w="21600" h="21602" fill="none">
                    <a:moveTo>
                      <a:pt x="5467" y="0"/>
                    </a:moveTo>
                    <a:cubicBezTo>
                      <a:pt x="14754" y="2422"/>
                      <a:pt x="21600" y="10860"/>
                      <a:pt x="21600" y="20897"/>
                    </a:cubicBezTo>
                    <a:cubicBezTo>
                      <a:pt x="21600" y="21134"/>
                      <a:pt x="21596" y="21370"/>
                      <a:pt x="21589" y="21601"/>
                    </a:cubicBezTo>
                  </a:path>
                  <a:path w="21600" h="21602" stroke="0">
                    <a:moveTo>
                      <a:pt x="5467" y="0"/>
                    </a:moveTo>
                    <a:cubicBezTo>
                      <a:pt x="14754" y="2422"/>
                      <a:pt x="21600" y="10860"/>
                      <a:pt x="21600" y="20897"/>
                    </a:cubicBezTo>
                    <a:cubicBezTo>
                      <a:pt x="21600" y="21134"/>
                      <a:pt x="21596" y="21370"/>
                      <a:pt x="21589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2171" name="Freeform 38010"/>
              <p:cNvSpPr/>
              <p:nvPr/>
            </p:nvSpPr>
            <p:spPr>
              <a:xfrm flipH="1">
                <a:off x="1266" y="1480"/>
                <a:ext cx="1244" cy="2379"/>
              </a:xfrm>
              <a:custGeom>
                <a:avLst/>
                <a:gdLst/>
                <a:ahLst/>
                <a:cxnLst>
                  <a:cxn ang="180">
                    <a:pos x="0" y="1285"/>
                  </a:cxn>
                  <a:cxn ang="0">
                    <a:pos x="28928" y="22304"/>
                  </a:cxn>
                  <a:cxn ang="90">
                    <a:pos x="7340" y="21600"/>
                  </a:cxn>
                </a:cxnLst>
                <a:pathLst>
                  <a:path w="28940" h="22305" fill="none">
                    <a:moveTo>
                      <a:pt x="0" y="1285"/>
                    </a:moveTo>
                    <a:cubicBezTo>
                      <a:pt x="2288" y="452"/>
                      <a:pt x="4761" y="0"/>
                      <a:pt x="7340" y="0"/>
                    </a:cubicBezTo>
                    <a:cubicBezTo>
                      <a:pt x="19269" y="0"/>
                      <a:pt x="28940" y="9671"/>
                      <a:pt x="28940" y="21600"/>
                    </a:cubicBezTo>
                    <a:cubicBezTo>
                      <a:pt x="28940" y="21837"/>
                      <a:pt x="28936" y="22073"/>
                      <a:pt x="28929" y="22304"/>
                    </a:cubicBezTo>
                  </a:path>
                  <a:path w="28940" h="22305" stroke="0">
                    <a:moveTo>
                      <a:pt x="0" y="1285"/>
                    </a:moveTo>
                    <a:cubicBezTo>
                      <a:pt x="2288" y="452"/>
                      <a:pt x="4761" y="0"/>
                      <a:pt x="7340" y="0"/>
                    </a:cubicBezTo>
                    <a:cubicBezTo>
                      <a:pt x="19269" y="0"/>
                      <a:pt x="28940" y="9671"/>
                      <a:pt x="28940" y="21600"/>
                    </a:cubicBezTo>
                    <a:cubicBezTo>
                      <a:pt x="28940" y="21837"/>
                      <a:pt x="28936" y="22073"/>
                      <a:pt x="28929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2172" name="Freeform 38011"/>
              <p:cNvSpPr/>
              <p:nvPr/>
            </p:nvSpPr>
            <p:spPr>
              <a:xfrm flipH="1">
                <a:off x="210" y="1168"/>
                <a:ext cx="2376" cy="2379"/>
              </a:xfrm>
              <a:custGeom>
                <a:avLst/>
                <a:gdLst/>
                <a:ahLst/>
                <a:cxnLst>
                  <a:cxn ang="180">
                    <a:pos x="0" y="4241"/>
                  </a:cxn>
                  <a:cxn ang="0">
                    <a:pos x="34443" y="22304"/>
                  </a:cxn>
                  <a:cxn ang="90">
                    <a:pos x="12855" y="21600"/>
                  </a:cxn>
                </a:cxnLst>
                <a:pathLst>
                  <a:path w="34455" h="22305" fill="none">
                    <a:moveTo>
                      <a:pt x="0" y="4241"/>
                    </a:moveTo>
                    <a:cubicBezTo>
                      <a:pt x="3591" y="1576"/>
                      <a:pt x="8039" y="0"/>
                      <a:pt x="12855" y="0"/>
                    </a:cubicBezTo>
                    <a:cubicBezTo>
                      <a:pt x="24784" y="0"/>
                      <a:pt x="34455" y="9671"/>
                      <a:pt x="34455" y="21600"/>
                    </a:cubicBezTo>
                    <a:cubicBezTo>
                      <a:pt x="34455" y="21837"/>
                      <a:pt x="34451" y="22073"/>
                      <a:pt x="34444" y="22304"/>
                    </a:cubicBezTo>
                  </a:path>
                  <a:path w="34455" h="22305" stroke="0">
                    <a:moveTo>
                      <a:pt x="0" y="4241"/>
                    </a:moveTo>
                    <a:cubicBezTo>
                      <a:pt x="3591" y="1576"/>
                      <a:pt x="8039" y="0"/>
                      <a:pt x="12855" y="0"/>
                    </a:cubicBezTo>
                    <a:cubicBezTo>
                      <a:pt x="24784" y="0"/>
                      <a:pt x="34455" y="9671"/>
                      <a:pt x="34455" y="21600"/>
                    </a:cubicBezTo>
                    <a:cubicBezTo>
                      <a:pt x="34455" y="21837"/>
                      <a:pt x="34451" y="22073"/>
                      <a:pt x="34444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2173" name="Freeform 38012"/>
              <p:cNvSpPr/>
              <p:nvPr/>
            </p:nvSpPr>
            <p:spPr>
              <a:xfrm>
                <a:off x="2840" y="1503"/>
                <a:ext cx="381" cy="2379"/>
              </a:xfrm>
              <a:custGeom>
                <a:avLst/>
                <a:gdLst/>
                <a:ahLst/>
                <a:cxnLst>
                  <a:cxn ang="180">
                    <a:pos x="0" y="4512"/>
                  </a:cxn>
                  <a:cxn ang="0">
                    <a:pos x="34800" y="22304"/>
                  </a:cxn>
                  <a:cxn ang="90">
                    <a:pos x="13212" y="21600"/>
                  </a:cxn>
                </a:cxnLst>
                <a:pathLst>
                  <a:path w="34812" h="22305" fill="none">
                    <a:moveTo>
                      <a:pt x="0" y="4512"/>
                    </a:moveTo>
                    <a:cubicBezTo>
                      <a:pt x="3652" y="1683"/>
                      <a:pt x="8235" y="0"/>
                      <a:pt x="13212" y="0"/>
                    </a:cubicBezTo>
                    <a:cubicBezTo>
                      <a:pt x="25141" y="0"/>
                      <a:pt x="34812" y="9671"/>
                      <a:pt x="34812" y="21600"/>
                    </a:cubicBezTo>
                    <a:cubicBezTo>
                      <a:pt x="34812" y="21837"/>
                      <a:pt x="34808" y="22073"/>
                      <a:pt x="34801" y="22304"/>
                    </a:cubicBezTo>
                  </a:path>
                  <a:path w="34812" h="22305" stroke="0">
                    <a:moveTo>
                      <a:pt x="0" y="4512"/>
                    </a:moveTo>
                    <a:cubicBezTo>
                      <a:pt x="3652" y="1683"/>
                      <a:pt x="8235" y="0"/>
                      <a:pt x="13212" y="0"/>
                    </a:cubicBezTo>
                    <a:cubicBezTo>
                      <a:pt x="25141" y="0"/>
                      <a:pt x="34812" y="9671"/>
                      <a:pt x="34812" y="21600"/>
                    </a:cubicBezTo>
                    <a:cubicBezTo>
                      <a:pt x="34812" y="21837"/>
                      <a:pt x="34808" y="22073"/>
                      <a:pt x="34801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2174" name="Freeform 38013"/>
              <p:cNvSpPr/>
              <p:nvPr/>
            </p:nvSpPr>
            <p:spPr>
              <a:xfrm>
                <a:off x="2940" y="1492"/>
                <a:ext cx="1004" cy="2379"/>
              </a:xfrm>
              <a:custGeom>
                <a:avLst/>
                <a:gdLst/>
                <a:ahLst/>
                <a:cxnLst>
                  <a:cxn ang="180">
                    <a:pos x="0" y="4512"/>
                  </a:cxn>
                  <a:cxn ang="0">
                    <a:pos x="34800" y="22304"/>
                  </a:cxn>
                  <a:cxn ang="90">
                    <a:pos x="13212" y="21600"/>
                  </a:cxn>
                </a:cxnLst>
                <a:pathLst>
                  <a:path w="34812" h="22305" fill="none">
                    <a:moveTo>
                      <a:pt x="0" y="4512"/>
                    </a:moveTo>
                    <a:cubicBezTo>
                      <a:pt x="3652" y="1683"/>
                      <a:pt x="8235" y="0"/>
                      <a:pt x="13212" y="0"/>
                    </a:cubicBezTo>
                    <a:cubicBezTo>
                      <a:pt x="25141" y="0"/>
                      <a:pt x="34812" y="9671"/>
                      <a:pt x="34812" y="21600"/>
                    </a:cubicBezTo>
                    <a:cubicBezTo>
                      <a:pt x="34812" y="21837"/>
                      <a:pt x="34808" y="22073"/>
                      <a:pt x="34801" y="22304"/>
                    </a:cubicBezTo>
                  </a:path>
                  <a:path w="34812" h="22305" stroke="0">
                    <a:moveTo>
                      <a:pt x="0" y="4512"/>
                    </a:moveTo>
                    <a:cubicBezTo>
                      <a:pt x="3652" y="1683"/>
                      <a:pt x="8235" y="0"/>
                      <a:pt x="13212" y="0"/>
                    </a:cubicBezTo>
                    <a:cubicBezTo>
                      <a:pt x="25141" y="0"/>
                      <a:pt x="34812" y="9671"/>
                      <a:pt x="34812" y="21600"/>
                    </a:cubicBezTo>
                    <a:cubicBezTo>
                      <a:pt x="34812" y="21837"/>
                      <a:pt x="34808" y="22073"/>
                      <a:pt x="34801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2175" name="Freeform 38014"/>
              <p:cNvSpPr/>
              <p:nvPr/>
            </p:nvSpPr>
            <p:spPr>
              <a:xfrm>
                <a:off x="3301" y="2635"/>
                <a:ext cx="485" cy="1479"/>
              </a:xfrm>
              <a:custGeom>
                <a:avLst/>
                <a:gdLst/>
                <a:ahLst/>
                <a:cxnLst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2176" name="Freeform 38015"/>
              <p:cNvSpPr/>
              <p:nvPr/>
            </p:nvSpPr>
            <p:spPr>
              <a:xfrm rot="-1939245" flipV="1">
                <a:off x="2546" y="2150"/>
                <a:ext cx="442" cy="837"/>
              </a:xfrm>
              <a:custGeom>
                <a:avLst/>
                <a:gdLst/>
                <a:ahLst/>
                <a:cxnLst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 cap="flat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2177" name="Freeform 38016"/>
              <p:cNvSpPr/>
              <p:nvPr/>
            </p:nvSpPr>
            <p:spPr>
              <a:xfrm flipH="1">
                <a:off x="489" y="2504"/>
                <a:ext cx="1085" cy="1524"/>
              </a:xfrm>
              <a:custGeom>
                <a:avLst/>
                <a:gdLst/>
                <a:ahLst/>
                <a:cxnLst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2178" name="Freeform 38017"/>
              <p:cNvSpPr/>
              <p:nvPr/>
            </p:nvSpPr>
            <p:spPr>
              <a:xfrm flipH="1">
                <a:off x="1000" y="893"/>
                <a:ext cx="696" cy="1524"/>
              </a:xfrm>
              <a:custGeom>
                <a:avLst/>
                <a:gdLst/>
                <a:ahLst/>
                <a:cxnLst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2179" name="Freeform 38018"/>
              <p:cNvSpPr/>
              <p:nvPr/>
            </p:nvSpPr>
            <p:spPr>
              <a:xfrm>
                <a:off x="4401" y="2280"/>
                <a:ext cx="1007" cy="1601"/>
              </a:xfrm>
              <a:custGeom>
                <a:avLst/>
                <a:gdLst/>
                <a:ahLst/>
                <a:cxnLst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2180" name="Freeform 38019"/>
              <p:cNvSpPr/>
              <p:nvPr/>
            </p:nvSpPr>
            <p:spPr>
              <a:xfrm>
                <a:off x="3878" y="1470"/>
                <a:ext cx="1518" cy="1067"/>
              </a:xfrm>
              <a:custGeom>
                <a:avLst/>
                <a:gdLst/>
                <a:ahLst/>
                <a:cxnLst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2181" name="Freeform 38020"/>
              <p:cNvSpPr/>
              <p:nvPr/>
            </p:nvSpPr>
            <p:spPr>
              <a:xfrm>
                <a:off x="3934" y="337"/>
                <a:ext cx="663" cy="1434"/>
              </a:xfrm>
              <a:custGeom>
                <a:avLst/>
                <a:gdLst/>
                <a:ahLst/>
                <a:cxnLst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2182" name="Freeform 38021"/>
              <p:cNvSpPr/>
              <p:nvPr/>
            </p:nvSpPr>
            <p:spPr>
              <a:xfrm rot="1346631" flipH="1">
                <a:off x="1702" y="1506"/>
                <a:ext cx="442" cy="837"/>
              </a:xfrm>
              <a:custGeom>
                <a:avLst/>
                <a:gdLst/>
                <a:ahLst/>
                <a:cxnLst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 cap="flat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</p:grpSp>
      </p:grpSp>
      <p:sp>
        <p:nvSpPr>
          <p:cNvPr id="38023" name="Title 38022"/>
          <p:cNvSpPr>
            <a:spLocks noGrp="1"/>
          </p:cNvSpPr>
          <p:nvPr>
            <p:ph type="ctrTitle" sz="quarter" hasCustomPrompt="1"/>
          </p:nvPr>
        </p:nvSpPr>
        <p:spPr>
          <a:xfrm>
            <a:off x="685800" y="1827213"/>
            <a:ext cx="7772400" cy="1627187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 kern="1200"/>
            </a:lvl1pPr>
          </a:lstStyle>
          <a:p>
            <a:pPr lvl="0" fontAlgn="base"/>
            <a:r>
              <a:rPr lang="ro-RO" altLang="x-none" strike="noStrike" noProof="1" dirty="0"/>
              <a:t>Cliquez pour modifier le style du titre</a:t>
            </a:r>
            <a:endParaRPr lang="ro-RO" altLang="x-none" strike="noStrike" noProof="1" dirty="0"/>
          </a:p>
        </p:txBody>
      </p:sp>
      <p:sp>
        <p:nvSpPr>
          <p:cNvPr id="38024" name="Subtitle 38023"/>
          <p:cNvSpPr>
            <a:spLocks noGrp="1"/>
          </p:cNvSpPr>
          <p:nvPr>
            <p:ph type="subTitle" sz="quarter" idx="1" hasCustomPrompt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 kern="1200"/>
            </a:lvl1pPr>
            <a:lvl2pPr marL="457200" lvl="1" indent="-457200" algn="ctr">
              <a:buNone/>
              <a:defRPr kern="1200"/>
            </a:lvl2pPr>
            <a:lvl3pPr marL="914400" lvl="2" indent="-914400" algn="ctr">
              <a:buNone/>
              <a:defRPr kern="1200"/>
            </a:lvl3pPr>
            <a:lvl4pPr marL="1371600" lvl="3" indent="-1371600" algn="ctr">
              <a:buNone/>
              <a:defRPr kern="1200"/>
            </a:lvl4pPr>
            <a:lvl5pPr marL="1828800" lvl="4" indent="-1828800" algn="ctr">
              <a:buNone/>
              <a:defRPr kern="1200"/>
            </a:lvl5pPr>
          </a:lstStyle>
          <a:p>
            <a:pPr lvl="0" fontAlgn="base"/>
            <a:r>
              <a:rPr lang="ro-RO" altLang="x-none" strike="noStrike" noProof="1" dirty="0"/>
              <a:t>Cliquez pour modifier le style des sous-titres du masque</a:t>
            </a:r>
            <a:endParaRPr lang="ro-RO" altLang="x-none" strike="noStrike" noProof="1" dirty="0"/>
          </a:p>
        </p:txBody>
      </p:sp>
      <p:sp>
        <p:nvSpPr>
          <p:cNvPr id="38025" name="Date Placeholder 38024"/>
          <p:cNvSpPr>
            <a:spLocks noGrp="1"/>
          </p:cNvSpPr>
          <p:nvPr>
            <p:ph type="dt" sz="quarter" idx="2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fontAlgn="base"/>
            <a:endParaRPr lang="ro-RO" altLang="x-none" strike="noStrike" noProof="1" dirty="0">
              <a:latin typeface="Arial Black" panose="020B0A04020102020204" pitchFamily="34" charset="0"/>
            </a:endParaRPr>
          </a:p>
        </p:txBody>
      </p:sp>
      <p:sp>
        <p:nvSpPr>
          <p:cNvPr id="38026" name="Footer Placeholder 38025"/>
          <p:cNvSpPr>
            <a:spLocks noGrp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fontAlgn="base"/>
            <a:endParaRPr lang="ro-RO" altLang="x-none" strike="noStrike" noProof="1" dirty="0">
              <a:latin typeface="Arial Black" panose="020B0A04020102020204" pitchFamily="34" charset="0"/>
            </a:endParaRPr>
          </a:p>
        </p:txBody>
      </p:sp>
      <p:sp>
        <p:nvSpPr>
          <p:cNvPr id="38027" name="Slide Number Placeholder 38026"/>
          <p:cNvSpPr>
            <a:spLocks noGrp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fontAlgn="base"/>
            <a:fld id="{9A0DB2DC-4C9A-4742-B13C-FB6460FD3503}" type="slidenum">
              <a:rPr lang="ro-RO" altLang="x-none" strike="noStrike" noProof="1" dirty="0">
                <a:latin typeface="Arial Black" panose="020B0A04020102020204" pitchFamily="34" charset="0"/>
                <a:ea typeface="Arial" panose="020B0604020202020204" pitchFamily="34" charset="0"/>
                <a:cs typeface="+mn-ea"/>
              </a:rPr>
            </a:fld>
            <a:endParaRPr lang="ro-RO" altLang="x-none" strike="noStrike" noProof="1" dirty="0"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ro-RO" altLang="x-none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ro-RO" altLang="x-none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ro-RO" altLang="x-none" strike="noStrike" noProof="1" dirty="0">
                <a:latin typeface="Arial Black" panose="020B0A04020102020204" pitchFamily="34" charset="0"/>
                <a:ea typeface="Arial" panose="020B0604020202020204" pitchFamily="34" charset="0"/>
                <a:cs typeface="+mn-ea"/>
              </a:rPr>
            </a:fld>
            <a:endParaRPr lang="ro-RO" altLang="x-none" strike="noStrike" noProof="1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1625"/>
            <a:ext cx="1943100" cy="579437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1625"/>
            <a:ext cx="5716657" cy="579437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ro-RO" altLang="x-none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ro-RO" altLang="x-none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ro-RO" altLang="x-none" strike="noStrike" noProof="1" dirty="0">
                <a:latin typeface="Arial Black" panose="020B0A04020102020204" pitchFamily="34" charset="0"/>
                <a:ea typeface="Arial" panose="020B0604020202020204" pitchFamily="34" charset="0"/>
                <a:cs typeface="+mn-ea"/>
              </a:rPr>
            </a:fld>
            <a:endParaRPr lang="ro-RO" altLang="x-none" strike="noStrike" noProof="1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ro-RO" altLang="x-none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ro-RO" altLang="x-none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ro-RO" altLang="x-none" strike="noStrike" noProof="1" dirty="0">
                <a:latin typeface="Arial Black" panose="020B0A04020102020204" pitchFamily="34" charset="0"/>
                <a:ea typeface="Arial" panose="020B0604020202020204" pitchFamily="34" charset="0"/>
                <a:cs typeface="+mn-ea"/>
              </a:rPr>
            </a:fld>
            <a:endParaRPr lang="ro-RO" altLang="x-none" strike="noStrike" noProof="1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ro-RO" altLang="x-none" strike="noStrike" noProof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ro-RO" altLang="x-none" strike="noStrike" noProof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ro-RO" altLang="x-none" strike="noStrike" noProof="1" dirty="0">
                <a:latin typeface="Arial Black" panose="020B0A04020102020204" pitchFamily="34" charset="0"/>
                <a:ea typeface="Arial" panose="020B0604020202020204" pitchFamily="34" charset="0"/>
                <a:cs typeface="+mn-ea"/>
              </a:rPr>
            </a:fld>
            <a:endParaRPr lang="ro-RO" altLang="x-none" strike="noStrike" noProof="1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76" cy="41148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9724" y="1981200"/>
            <a:ext cx="3808476" cy="4114800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ro-RO" altLang="x-none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ro-RO" altLang="x-none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ro-RO" altLang="x-none" strike="noStrike" noProof="1" dirty="0">
                <a:latin typeface="Arial Black" panose="020B0A04020102020204" pitchFamily="34" charset="0"/>
                <a:ea typeface="Arial" panose="020B0604020202020204" pitchFamily="34" charset="0"/>
                <a:cs typeface="+mn-ea"/>
              </a:rPr>
            </a:fld>
            <a:endParaRPr lang="ro-RO" altLang="x-none" strike="noStrike" noProof="1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ro-RO" altLang="x-none" strike="noStrike" noProof="1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ro-RO" altLang="x-none" strike="noStrike" noProof="1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ro-RO" altLang="x-none" strike="noStrike" noProof="1" dirty="0">
                <a:latin typeface="Arial Black" panose="020B0A04020102020204" pitchFamily="34" charset="0"/>
                <a:ea typeface="Arial" panose="020B0604020202020204" pitchFamily="34" charset="0"/>
                <a:cs typeface="+mn-ea"/>
              </a:rPr>
            </a:fld>
            <a:endParaRPr lang="ro-RO" altLang="x-none" strike="noStrike" noProof="1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ro-RO" altLang="x-none" strike="noStrike" noProof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ro-RO" altLang="x-none" strike="noStrike" noProof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ro-RO" altLang="x-none" strike="noStrike" noProof="1" dirty="0">
                <a:latin typeface="Arial Black" panose="020B0A04020102020204" pitchFamily="34" charset="0"/>
                <a:ea typeface="Arial" panose="020B0604020202020204" pitchFamily="34" charset="0"/>
                <a:cs typeface="+mn-ea"/>
              </a:rPr>
            </a:fld>
            <a:endParaRPr lang="ro-RO" altLang="x-none" strike="noStrike" noProof="1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ro-RO" altLang="x-none" strike="noStrike" noProof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ro-RO" altLang="x-none" strike="noStrike" noProof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ro-RO" altLang="x-none" strike="noStrike" noProof="1" dirty="0">
                <a:latin typeface="Arial Black" panose="020B0A04020102020204" pitchFamily="34" charset="0"/>
                <a:ea typeface="Arial" panose="020B0604020202020204" pitchFamily="34" charset="0"/>
                <a:cs typeface="+mn-ea"/>
              </a:rPr>
            </a:fld>
            <a:endParaRPr lang="ro-RO" altLang="x-none" strike="noStrike" noProof="1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ro-RO" altLang="x-none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ro-RO" altLang="x-none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ro-RO" altLang="x-none" strike="noStrike" noProof="1" dirty="0">
                <a:latin typeface="Arial Black" panose="020B0A04020102020204" pitchFamily="34" charset="0"/>
                <a:ea typeface="Arial" panose="020B0604020202020204" pitchFamily="34" charset="0"/>
                <a:cs typeface="+mn-ea"/>
              </a:rPr>
            </a:fld>
            <a:endParaRPr lang="ro-RO" altLang="x-none" strike="noStrike" noProof="1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ro-RO" altLang="x-none" strike="noStrike" noProof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ro-RO" altLang="x-none" strike="noStrike" noProof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ro-RO" altLang="x-none" strike="noStrike" noProof="1" dirty="0">
                <a:latin typeface="Arial Black" panose="020B0A04020102020204" pitchFamily="34" charset="0"/>
                <a:ea typeface="Arial" panose="020B0604020202020204" pitchFamily="34" charset="0"/>
                <a:cs typeface="+mn-ea"/>
              </a:rPr>
            </a:fld>
            <a:endParaRPr lang="ro-RO" altLang="x-none" strike="noStrike" noProof="1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1026" name="Group 36865"/>
          <p:cNvGrpSpPr/>
          <p:nvPr/>
        </p:nvGrpSpPr>
        <p:grpSpPr>
          <a:xfrm>
            <a:off x="6303963" y="0"/>
            <a:ext cx="2840037" cy="3254375"/>
            <a:chOff x="3115" y="0"/>
            <a:chExt cx="2170" cy="2486"/>
          </a:xfrm>
        </p:grpSpPr>
        <p:grpSp>
          <p:nvGrpSpPr>
            <p:cNvPr id="1027" name="Group 36866"/>
            <p:cNvGrpSpPr/>
            <p:nvPr/>
          </p:nvGrpSpPr>
          <p:grpSpPr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1028" name="Oval 36867"/>
              <p:cNvSpPr/>
              <p:nvPr/>
            </p:nvSpPr>
            <p:spPr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anchor="t"/>
              <a:p>
                <a:pPr lvl="0" indent="0"/>
                <a:endParaRPr lang="en-US" altLang="en-US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029" name="Oval 36868"/>
              <p:cNvSpPr/>
              <p:nvPr/>
            </p:nvSpPr>
            <p:spPr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anchor="t"/>
              <a:p>
                <a:pPr lvl="0" indent="0"/>
                <a:endParaRPr lang="en-US" altLang="en-US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p:grpSp>
        <p:grpSp>
          <p:nvGrpSpPr>
            <p:cNvPr id="1030" name="Group 36869"/>
            <p:cNvGrpSpPr/>
            <p:nvPr/>
          </p:nvGrpSpPr>
          <p:grpSpPr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1031" name="Oval 36870"/>
              <p:cNvSpPr/>
              <p:nvPr/>
            </p:nvSpPr>
            <p:spPr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anchor="t"/>
              <a:p>
                <a:pPr lvl="0" indent="0"/>
                <a:endParaRPr lang="en-US" altLang="en-US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032" name="Oval 36871"/>
              <p:cNvSpPr/>
              <p:nvPr/>
            </p:nvSpPr>
            <p:spPr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anchor="t"/>
              <a:p>
                <a:pPr lvl="0" indent="0"/>
                <a:endParaRPr lang="en-US" altLang="en-US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p:grpSp>
        <p:grpSp>
          <p:nvGrpSpPr>
            <p:cNvPr id="1033" name="Group 36872"/>
            <p:cNvGrpSpPr/>
            <p:nvPr/>
          </p:nvGrpSpPr>
          <p:grpSpPr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1034" name="Oval 36873"/>
              <p:cNvSpPr/>
              <p:nvPr/>
            </p:nvSpPr>
            <p:spPr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anchor="t"/>
              <a:p>
                <a:pPr lvl="0" indent="0"/>
                <a:endParaRPr lang="en-US" altLang="en-US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035" name="Oval 36874"/>
              <p:cNvSpPr/>
              <p:nvPr/>
            </p:nvSpPr>
            <p:spPr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anchor="t"/>
              <a:p>
                <a:pPr lvl="0" indent="0"/>
                <a:endParaRPr lang="en-US" altLang="en-US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p:grpSp>
        <p:grpSp>
          <p:nvGrpSpPr>
            <p:cNvPr id="1036" name="Group 36875"/>
            <p:cNvGrpSpPr/>
            <p:nvPr/>
          </p:nvGrpSpPr>
          <p:grpSpPr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1037" name="Group 36876"/>
              <p:cNvGrpSpPr/>
              <p:nvPr/>
            </p:nvGrpSpPr>
            <p:grpSpPr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1038" name="Oval 36877"/>
                <p:cNvSpPr/>
                <p:nvPr/>
              </p:nvSpPr>
              <p:spPr>
                <a:xfrm>
                  <a:off x="1265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>
                  <a:noFill/>
                </a:ln>
              </p:spPr>
              <p:txBody>
                <a:bodyPr anchor="t"/>
                <a:p>
                  <a:pPr lvl="0" indent="0"/>
                  <a:endParaRPr lang="en-US" altLang="en-US">
                    <a:latin typeface="Times New Roman" panose="02020603050405020304" pitchFamily="18" charset="0"/>
                    <a:ea typeface="Times New Roman" panose="02020603050405020304" pitchFamily="18" charset="0"/>
                  </a:endParaRPr>
                </a:p>
              </p:txBody>
            </p:sp>
            <p:sp>
              <p:nvSpPr>
                <p:cNvPr id="1039" name="Oval 36878"/>
                <p:cNvSpPr/>
                <p:nvPr/>
              </p:nvSpPr>
              <p:spPr>
                <a:xfrm>
                  <a:off x="2380" y="1601"/>
                  <a:ext cx="579" cy="406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>
                  <a:noFill/>
                </a:ln>
              </p:spPr>
              <p:txBody>
                <a:bodyPr anchor="t"/>
                <a:p>
                  <a:pPr lvl="0" indent="0"/>
                  <a:endParaRPr lang="en-US" altLang="en-US">
                    <a:latin typeface="Times New Roman" panose="02020603050405020304" pitchFamily="18" charset="0"/>
                    <a:ea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040" name="Group 36879"/>
              <p:cNvGrpSpPr/>
              <p:nvPr/>
            </p:nvGrpSpPr>
            <p:grpSpPr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1041" name="Group 36880"/>
                <p:cNvGrpSpPr/>
                <p:nvPr/>
              </p:nvGrpSpPr>
              <p:grpSpPr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1042" name="Freeform 36881"/>
                  <p:cNvSpPr/>
                  <p:nvPr/>
                </p:nvSpPr>
                <p:spPr>
                  <a:xfrm rot="2711884">
                    <a:off x="2765" y="2236"/>
                    <a:ext cx="1724" cy="312"/>
                  </a:xfrm>
                  <a:custGeom>
                    <a:avLst/>
                    <a:gdLst/>
                    <a:ahLst/>
                    <a:cxnLst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43" name="Freeform 36882"/>
                  <p:cNvSpPr/>
                  <p:nvPr/>
                </p:nvSpPr>
                <p:spPr>
                  <a:xfrm rot="2711884">
                    <a:off x="4018" y="3146"/>
                    <a:ext cx="925" cy="490"/>
                  </a:xfrm>
                  <a:custGeom>
                    <a:avLst/>
                    <a:gdLst/>
                    <a:ahLst/>
                    <a:cxnLst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44" name="Group 36883"/>
                <p:cNvGrpSpPr/>
                <p:nvPr/>
              </p:nvGrpSpPr>
              <p:grpSpPr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1045" name="Freeform 36884"/>
                  <p:cNvSpPr/>
                  <p:nvPr/>
                </p:nvSpPr>
                <p:spPr>
                  <a:xfrm rot="2104081">
                    <a:off x="2864" y="2019"/>
                    <a:ext cx="1814" cy="347"/>
                  </a:xfrm>
                  <a:custGeom>
                    <a:avLst/>
                    <a:gdLst/>
                    <a:ahLst/>
                    <a:cxnLst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46" name="Freeform 36885"/>
                  <p:cNvSpPr/>
                  <p:nvPr/>
                </p:nvSpPr>
                <p:spPr>
                  <a:xfrm rot="2104081">
                    <a:off x="4353" y="2806"/>
                    <a:ext cx="974" cy="545"/>
                  </a:xfrm>
                  <a:custGeom>
                    <a:avLst/>
                    <a:gdLst/>
                    <a:ahLst/>
                    <a:cxnLst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47" name="Group 36886"/>
                <p:cNvGrpSpPr/>
                <p:nvPr/>
              </p:nvGrpSpPr>
              <p:grpSpPr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1048" name="Freeform 36887"/>
                  <p:cNvSpPr/>
                  <p:nvPr/>
                </p:nvSpPr>
                <p:spPr>
                  <a:xfrm rot="1582915">
                    <a:off x="2897" y="1832"/>
                    <a:ext cx="1736" cy="304"/>
                  </a:xfrm>
                  <a:custGeom>
                    <a:avLst/>
                    <a:gdLst/>
                    <a:ahLst/>
                    <a:cxnLst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49" name="Freeform 36888"/>
                  <p:cNvSpPr/>
                  <p:nvPr/>
                </p:nvSpPr>
                <p:spPr>
                  <a:xfrm rot="1582915">
                    <a:off x="4442" y="2420"/>
                    <a:ext cx="932" cy="476"/>
                  </a:xfrm>
                  <a:custGeom>
                    <a:avLst/>
                    <a:gdLst/>
                    <a:ahLst/>
                    <a:cxnLst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50" name="Group 36889"/>
                <p:cNvGrpSpPr/>
                <p:nvPr/>
              </p:nvGrpSpPr>
              <p:grpSpPr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1051" name="Freeform 36890"/>
                  <p:cNvSpPr/>
                  <p:nvPr/>
                </p:nvSpPr>
                <p:spPr>
                  <a:xfrm rot="1080363">
                    <a:off x="2924" y="1636"/>
                    <a:ext cx="1677" cy="335"/>
                  </a:xfrm>
                  <a:custGeom>
                    <a:avLst/>
                    <a:gdLst/>
                    <a:ahLst/>
                    <a:cxnLst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52" name="Freeform 36891"/>
                  <p:cNvSpPr/>
                  <p:nvPr/>
                </p:nvSpPr>
                <p:spPr>
                  <a:xfrm rot="1080363">
                    <a:off x="4495" y="2037"/>
                    <a:ext cx="901" cy="526"/>
                  </a:xfrm>
                  <a:custGeom>
                    <a:avLst/>
                    <a:gdLst/>
                    <a:ahLst/>
                    <a:cxnLst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53" name="Group 36892"/>
                <p:cNvGrpSpPr/>
                <p:nvPr/>
              </p:nvGrpSpPr>
              <p:grpSpPr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1054" name="Freeform 36893"/>
                  <p:cNvSpPr/>
                  <p:nvPr/>
                </p:nvSpPr>
                <p:spPr>
                  <a:xfrm rot="463793">
                    <a:off x="2958" y="1414"/>
                    <a:ext cx="1545" cy="312"/>
                  </a:xfrm>
                  <a:custGeom>
                    <a:avLst/>
                    <a:gdLst/>
                    <a:ahLst/>
                    <a:cxnLst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55" name="Freeform 36894"/>
                  <p:cNvSpPr/>
                  <p:nvPr/>
                </p:nvSpPr>
                <p:spPr>
                  <a:xfrm rot="463793">
                    <a:off x="4470" y="1582"/>
                    <a:ext cx="830" cy="489"/>
                  </a:xfrm>
                  <a:custGeom>
                    <a:avLst/>
                    <a:gdLst/>
                    <a:ahLst/>
                    <a:cxnLst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56" name="Group 36895"/>
                <p:cNvGrpSpPr/>
                <p:nvPr/>
              </p:nvGrpSpPr>
              <p:grpSpPr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1057" name="Freeform 36896"/>
                  <p:cNvSpPr/>
                  <p:nvPr/>
                </p:nvSpPr>
                <p:spPr>
                  <a:xfrm rot="-84182">
                    <a:off x="2983" y="1289"/>
                    <a:ext cx="1404" cy="219"/>
                  </a:xfrm>
                  <a:custGeom>
                    <a:avLst/>
                    <a:gdLst/>
                    <a:ahLst/>
                    <a:cxnLst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58" name="Freeform 36897"/>
                  <p:cNvSpPr/>
                  <p:nvPr/>
                </p:nvSpPr>
                <p:spPr>
                  <a:xfrm rot="-84182">
                    <a:off x="4379" y="1269"/>
                    <a:ext cx="754" cy="343"/>
                  </a:xfrm>
                  <a:custGeom>
                    <a:avLst/>
                    <a:gdLst/>
                    <a:ahLst/>
                    <a:cxnLst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59" name="Group 36898"/>
                <p:cNvGrpSpPr/>
                <p:nvPr/>
              </p:nvGrpSpPr>
              <p:grpSpPr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1060" name="Freeform 36899"/>
                  <p:cNvSpPr/>
                  <p:nvPr/>
                </p:nvSpPr>
                <p:spPr>
                  <a:xfrm rot="-802576">
                    <a:off x="2938" y="1129"/>
                    <a:ext cx="1233" cy="215"/>
                  </a:xfrm>
                  <a:custGeom>
                    <a:avLst/>
                    <a:gdLst/>
                    <a:ahLst/>
                    <a:cxnLst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61" name="Freeform 36900"/>
                  <p:cNvSpPr/>
                  <p:nvPr/>
                </p:nvSpPr>
                <p:spPr>
                  <a:xfrm rot="-802576">
                    <a:off x="4155" y="917"/>
                    <a:ext cx="662" cy="338"/>
                  </a:xfrm>
                  <a:custGeom>
                    <a:avLst/>
                    <a:gdLst/>
                    <a:ahLst/>
                    <a:cxnLst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62" name="Group 36901"/>
                <p:cNvGrpSpPr/>
                <p:nvPr/>
              </p:nvGrpSpPr>
              <p:grpSpPr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1063" name="Freeform 36902"/>
                  <p:cNvSpPr/>
                  <p:nvPr/>
                </p:nvSpPr>
                <p:spPr>
                  <a:xfrm rot="-2711884" flipH="1">
                    <a:off x="876" y="2359"/>
                    <a:ext cx="1724" cy="312"/>
                  </a:xfrm>
                  <a:custGeom>
                    <a:avLst/>
                    <a:gdLst/>
                    <a:ahLst/>
                    <a:cxnLst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64" name="Freeform 36903"/>
                  <p:cNvSpPr/>
                  <p:nvPr/>
                </p:nvSpPr>
                <p:spPr>
                  <a:xfrm rot="-2711884" flipH="1">
                    <a:off x="416" y="3268"/>
                    <a:ext cx="925" cy="490"/>
                  </a:xfrm>
                  <a:custGeom>
                    <a:avLst/>
                    <a:gdLst/>
                    <a:ahLst/>
                    <a:cxnLst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65" name="Group 36904"/>
                <p:cNvGrpSpPr/>
                <p:nvPr/>
              </p:nvGrpSpPr>
              <p:grpSpPr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1066" name="Freeform 36905"/>
                  <p:cNvSpPr/>
                  <p:nvPr/>
                </p:nvSpPr>
                <p:spPr>
                  <a:xfrm rot="-2104081" flipH="1">
                    <a:off x="644" y="2196"/>
                    <a:ext cx="1814" cy="347"/>
                  </a:xfrm>
                  <a:custGeom>
                    <a:avLst/>
                    <a:gdLst/>
                    <a:ahLst/>
                    <a:cxnLst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67" name="Freeform 36906"/>
                  <p:cNvSpPr/>
                  <p:nvPr/>
                </p:nvSpPr>
                <p:spPr>
                  <a:xfrm rot="-2104081" flipH="1">
                    <a:off x="-5" y="2983"/>
                    <a:ext cx="974" cy="545"/>
                  </a:xfrm>
                  <a:custGeom>
                    <a:avLst/>
                    <a:gdLst/>
                    <a:ahLst/>
                    <a:cxnLst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68" name="Group 36907"/>
                <p:cNvGrpSpPr/>
                <p:nvPr/>
              </p:nvGrpSpPr>
              <p:grpSpPr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1069" name="Freeform 36908"/>
                  <p:cNvSpPr/>
                  <p:nvPr/>
                </p:nvSpPr>
                <p:spPr>
                  <a:xfrm rot="-1582915" flipH="1">
                    <a:off x="689" y="2009"/>
                    <a:ext cx="1736" cy="304"/>
                  </a:xfrm>
                  <a:custGeom>
                    <a:avLst/>
                    <a:gdLst/>
                    <a:ahLst/>
                    <a:cxnLst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70" name="Freeform 36909"/>
                  <p:cNvSpPr/>
                  <p:nvPr/>
                </p:nvSpPr>
                <p:spPr>
                  <a:xfrm rot="-1582915" flipH="1">
                    <a:off x="-52" y="2597"/>
                    <a:ext cx="932" cy="476"/>
                  </a:xfrm>
                  <a:custGeom>
                    <a:avLst/>
                    <a:gdLst/>
                    <a:ahLst/>
                    <a:cxnLst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71" name="Group 36910"/>
                <p:cNvGrpSpPr/>
                <p:nvPr/>
              </p:nvGrpSpPr>
              <p:grpSpPr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1072" name="Freeform 36911"/>
                  <p:cNvSpPr/>
                  <p:nvPr/>
                </p:nvSpPr>
                <p:spPr>
                  <a:xfrm rot="-1080363" flipH="1">
                    <a:off x="721" y="1813"/>
                    <a:ext cx="1677" cy="335"/>
                  </a:xfrm>
                  <a:custGeom>
                    <a:avLst/>
                    <a:gdLst/>
                    <a:ahLst/>
                    <a:cxnLst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73" name="Freeform 36912"/>
                  <p:cNvSpPr/>
                  <p:nvPr/>
                </p:nvSpPr>
                <p:spPr>
                  <a:xfrm rot="-1080363" flipH="1">
                    <a:off x="-74" y="2214"/>
                    <a:ext cx="901" cy="526"/>
                  </a:xfrm>
                  <a:custGeom>
                    <a:avLst/>
                    <a:gdLst/>
                    <a:ahLst/>
                    <a:cxnLst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74" name="Group 36913"/>
                <p:cNvGrpSpPr/>
                <p:nvPr/>
              </p:nvGrpSpPr>
              <p:grpSpPr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1075" name="Freeform 36914"/>
                  <p:cNvSpPr/>
                  <p:nvPr/>
                </p:nvSpPr>
                <p:spPr>
                  <a:xfrm rot="-463793" flipH="1">
                    <a:off x="819" y="1591"/>
                    <a:ext cx="1545" cy="312"/>
                  </a:xfrm>
                  <a:custGeom>
                    <a:avLst/>
                    <a:gdLst/>
                    <a:ahLst/>
                    <a:cxnLst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76" name="Freeform 36915"/>
                  <p:cNvSpPr/>
                  <p:nvPr/>
                </p:nvSpPr>
                <p:spPr>
                  <a:xfrm rot="-463793" flipH="1">
                    <a:off x="22" y="1759"/>
                    <a:ext cx="830" cy="489"/>
                  </a:xfrm>
                  <a:custGeom>
                    <a:avLst/>
                    <a:gdLst/>
                    <a:ahLst/>
                    <a:cxnLst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77" name="Group 36916"/>
                <p:cNvGrpSpPr/>
                <p:nvPr/>
              </p:nvGrpSpPr>
              <p:grpSpPr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1078" name="Freeform 36917"/>
                  <p:cNvSpPr/>
                  <p:nvPr/>
                </p:nvSpPr>
                <p:spPr>
                  <a:xfrm rot="84182" flipH="1">
                    <a:off x="935" y="1466"/>
                    <a:ext cx="1404" cy="219"/>
                  </a:xfrm>
                  <a:custGeom>
                    <a:avLst/>
                    <a:gdLst/>
                    <a:ahLst/>
                    <a:cxnLst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79" name="Freeform 36918"/>
                  <p:cNvSpPr/>
                  <p:nvPr/>
                </p:nvSpPr>
                <p:spPr>
                  <a:xfrm rot="84182" flipH="1">
                    <a:off x="189" y="1446"/>
                    <a:ext cx="754" cy="343"/>
                  </a:xfrm>
                  <a:custGeom>
                    <a:avLst/>
                    <a:gdLst/>
                    <a:ahLst/>
                    <a:cxnLst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80" name="Group 36919"/>
                <p:cNvGrpSpPr/>
                <p:nvPr/>
              </p:nvGrpSpPr>
              <p:grpSpPr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1081" name="Freeform 36920"/>
                  <p:cNvSpPr/>
                  <p:nvPr/>
                </p:nvSpPr>
                <p:spPr>
                  <a:xfrm rot="802576" flipH="1">
                    <a:off x="1151" y="1306"/>
                    <a:ext cx="1233" cy="215"/>
                  </a:xfrm>
                  <a:custGeom>
                    <a:avLst/>
                    <a:gdLst/>
                    <a:ahLst/>
                    <a:cxnLst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82" name="Freeform 36921"/>
                  <p:cNvSpPr/>
                  <p:nvPr/>
                </p:nvSpPr>
                <p:spPr>
                  <a:xfrm rot="802576" flipH="1">
                    <a:off x="505" y="1094"/>
                    <a:ext cx="662" cy="338"/>
                  </a:xfrm>
                  <a:custGeom>
                    <a:avLst/>
                    <a:gdLst/>
                    <a:ahLst/>
                    <a:cxnLst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83" name="Group 36922"/>
                <p:cNvGrpSpPr/>
                <p:nvPr/>
              </p:nvGrpSpPr>
              <p:grpSpPr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1084" name="Freeform 36923"/>
                  <p:cNvSpPr/>
                  <p:nvPr/>
                </p:nvSpPr>
                <p:spPr>
                  <a:xfrm rot="1277471" flipH="1">
                    <a:off x="1233" y="1238"/>
                    <a:ext cx="1233" cy="215"/>
                  </a:xfrm>
                  <a:custGeom>
                    <a:avLst/>
                    <a:gdLst/>
                    <a:ahLst/>
                    <a:cxnLst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85" name="Freeform 36924"/>
                  <p:cNvSpPr/>
                  <p:nvPr/>
                </p:nvSpPr>
                <p:spPr>
                  <a:xfrm rot="1277471" flipH="1">
                    <a:off x="616" y="899"/>
                    <a:ext cx="662" cy="338"/>
                  </a:xfrm>
                  <a:custGeom>
                    <a:avLst/>
                    <a:gdLst/>
                    <a:ahLst/>
                    <a:cxnLst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86" name="Group 36925"/>
                <p:cNvGrpSpPr/>
                <p:nvPr/>
              </p:nvGrpSpPr>
              <p:grpSpPr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1087" name="Freeform 36926"/>
                  <p:cNvSpPr/>
                  <p:nvPr/>
                </p:nvSpPr>
                <p:spPr>
                  <a:xfrm rot="2028410" flipH="1">
                    <a:off x="3681" y="438"/>
                    <a:ext cx="484" cy="84"/>
                  </a:xfrm>
                  <a:custGeom>
                    <a:avLst/>
                    <a:gdLst/>
                    <a:ahLst/>
                    <a:cxnLst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88" name="Freeform 36927"/>
                  <p:cNvSpPr/>
                  <p:nvPr/>
                </p:nvSpPr>
                <p:spPr>
                  <a:xfrm rot="2028410" flipH="1">
                    <a:off x="3472" y="231"/>
                    <a:ext cx="260" cy="132"/>
                  </a:xfrm>
                  <a:custGeom>
                    <a:avLst/>
                    <a:gdLst/>
                    <a:ahLst/>
                    <a:cxnLst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89" name="Group 36928"/>
                <p:cNvGrpSpPr/>
                <p:nvPr/>
              </p:nvGrpSpPr>
              <p:grpSpPr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1090" name="Freeform 36929"/>
                  <p:cNvSpPr/>
                  <p:nvPr/>
                </p:nvSpPr>
                <p:spPr>
                  <a:xfrm rot="2664424" flipH="1">
                    <a:off x="3727" y="383"/>
                    <a:ext cx="491" cy="84"/>
                  </a:xfrm>
                  <a:custGeom>
                    <a:avLst/>
                    <a:gdLst/>
                    <a:ahLst/>
                    <a:cxnLst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91" name="Freeform 36930"/>
                  <p:cNvSpPr/>
                  <p:nvPr/>
                </p:nvSpPr>
                <p:spPr>
                  <a:xfrm rot="2664424" flipH="1">
                    <a:off x="3554" y="118"/>
                    <a:ext cx="264" cy="132"/>
                  </a:xfrm>
                  <a:custGeom>
                    <a:avLst/>
                    <a:gdLst/>
                    <a:ahLst/>
                    <a:cxnLst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92" name="Group 36931"/>
                <p:cNvGrpSpPr/>
                <p:nvPr/>
              </p:nvGrpSpPr>
              <p:grpSpPr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1093" name="Freeform 36932"/>
                  <p:cNvSpPr/>
                  <p:nvPr/>
                </p:nvSpPr>
                <p:spPr>
                  <a:xfrm rot="3473776" flipH="1">
                    <a:off x="1750" y="955"/>
                    <a:ext cx="1100" cy="215"/>
                  </a:xfrm>
                  <a:custGeom>
                    <a:avLst/>
                    <a:gdLst/>
                    <a:ahLst/>
                    <a:cxnLst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94" name="Freeform 36933"/>
                  <p:cNvSpPr/>
                  <p:nvPr/>
                </p:nvSpPr>
                <p:spPr>
                  <a:xfrm rot="3473776" flipH="1">
                    <a:off x="1503" y="227"/>
                    <a:ext cx="591" cy="338"/>
                  </a:xfrm>
                  <a:custGeom>
                    <a:avLst/>
                    <a:gdLst/>
                    <a:ahLst/>
                    <a:cxnLst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95" name="Group 36934"/>
                <p:cNvGrpSpPr/>
                <p:nvPr/>
              </p:nvGrpSpPr>
              <p:grpSpPr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1096" name="Freeform 36935"/>
                  <p:cNvSpPr/>
                  <p:nvPr/>
                </p:nvSpPr>
                <p:spPr>
                  <a:xfrm rot="4126480" flipH="1">
                    <a:off x="1928" y="921"/>
                    <a:ext cx="1061" cy="215"/>
                  </a:xfrm>
                  <a:custGeom>
                    <a:avLst/>
                    <a:gdLst/>
                    <a:ahLst/>
                    <a:cxnLst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097" name="Freeform 36936"/>
                  <p:cNvSpPr/>
                  <p:nvPr/>
                </p:nvSpPr>
                <p:spPr>
                  <a:xfrm rot="4126480" flipH="1">
                    <a:off x="1819" y="144"/>
                    <a:ext cx="570" cy="338"/>
                  </a:xfrm>
                  <a:custGeom>
                    <a:avLst/>
                    <a:gdLst/>
                    <a:ahLst/>
                    <a:cxnLst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098" name="Group 36937"/>
                <p:cNvGrpSpPr/>
                <p:nvPr/>
              </p:nvGrpSpPr>
              <p:grpSpPr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1099" name="Freeform 36938"/>
                  <p:cNvSpPr/>
                  <p:nvPr/>
                </p:nvSpPr>
                <p:spPr>
                  <a:xfrm rot="-1325434">
                    <a:off x="2822" y="1023"/>
                    <a:ext cx="1233" cy="215"/>
                  </a:xfrm>
                  <a:custGeom>
                    <a:avLst/>
                    <a:gdLst/>
                    <a:ahLst/>
                    <a:cxnLst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100" name="Freeform 36939"/>
                  <p:cNvSpPr/>
                  <p:nvPr/>
                </p:nvSpPr>
                <p:spPr>
                  <a:xfrm rot="-1325434">
                    <a:off x="4005" y="672"/>
                    <a:ext cx="662" cy="338"/>
                  </a:xfrm>
                  <a:custGeom>
                    <a:avLst/>
                    <a:gdLst/>
                    <a:ahLst/>
                    <a:cxnLst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101" name="Group 36940"/>
                <p:cNvGrpSpPr/>
                <p:nvPr/>
              </p:nvGrpSpPr>
              <p:grpSpPr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1102" name="Freeform 36941"/>
                  <p:cNvSpPr/>
                  <p:nvPr/>
                </p:nvSpPr>
                <p:spPr>
                  <a:xfrm rot="-1921064">
                    <a:off x="2683" y="947"/>
                    <a:ext cx="1233" cy="215"/>
                  </a:xfrm>
                  <a:custGeom>
                    <a:avLst/>
                    <a:gdLst/>
                    <a:ahLst/>
                    <a:cxnLst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103" name="Freeform 36942"/>
                  <p:cNvSpPr/>
                  <p:nvPr/>
                </p:nvSpPr>
                <p:spPr>
                  <a:xfrm rot="-1921064">
                    <a:off x="3802" y="445"/>
                    <a:ext cx="662" cy="338"/>
                  </a:xfrm>
                  <a:custGeom>
                    <a:avLst/>
                    <a:gdLst/>
                    <a:ahLst/>
                    <a:cxnLst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sp>
              <p:nvSpPr>
                <p:cNvPr id="1104" name="Freeform 36943"/>
                <p:cNvSpPr/>
                <p:nvPr/>
              </p:nvSpPr>
              <p:spPr>
                <a:xfrm rot="4578755" flipH="1">
                  <a:off x="3965" y="369"/>
                  <a:ext cx="403" cy="57"/>
                </a:xfrm>
                <a:custGeom>
                  <a:avLst/>
                  <a:gdLst/>
                  <a:ahLst/>
                  <a:cxnLst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  <a:tileRect/>
                </a:gradFill>
                <a:ln w="9525">
                  <a:noFill/>
                </a:ln>
              </p:spPr>
              <p:txBody>
                <a:bodyPr/>
                <a:p>
                  <a:endParaRPr lang="en-US"/>
                </a:p>
              </p:txBody>
            </p:sp>
            <p:sp>
              <p:nvSpPr>
                <p:cNvPr id="1105" name="Freeform 36944"/>
                <p:cNvSpPr/>
                <p:nvPr/>
              </p:nvSpPr>
              <p:spPr>
                <a:xfrm rot="4578755" flipH="1">
                  <a:off x="3977" y="77"/>
                  <a:ext cx="216" cy="90"/>
                </a:xfrm>
                <a:custGeom>
                  <a:avLst/>
                  <a:gdLst/>
                  <a:ahLst/>
                  <a:cxnLst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  <a:tileRect/>
                </a:gradFill>
                <a:ln w="9525">
                  <a:noFill/>
                </a:ln>
              </p:spPr>
              <p:txBody>
                <a:bodyPr/>
                <a:p>
                  <a:endParaRPr lang="en-US"/>
                </a:p>
              </p:txBody>
            </p:sp>
            <p:grpSp>
              <p:nvGrpSpPr>
                <p:cNvPr id="1106" name="Group 36945"/>
                <p:cNvGrpSpPr/>
                <p:nvPr/>
              </p:nvGrpSpPr>
              <p:grpSpPr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1107" name="Freeform 36946"/>
                  <p:cNvSpPr/>
                  <p:nvPr/>
                </p:nvSpPr>
                <p:spPr>
                  <a:xfrm rot="-3857755">
                    <a:off x="2361" y="938"/>
                    <a:ext cx="1062" cy="184"/>
                  </a:xfrm>
                  <a:custGeom>
                    <a:avLst/>
                    <a:gdLst/>
                    <a:ahLst/>
                    <a:cxnLst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108" name="Freeform 36947"/>
                  <p:cNvSpPr/>
                  <p:nvPr/>
                </p:nvSpPr>
                <p:spPr>
                  <a:xfrm rot="-3857755">
                    <a:off x="3007" y="178"/>
                    <a:ext cx="570" cy="289"/>
                  </a:xfrm>
                  <a:custGeom>
                    <a:avLst/>
                    <a:gdLst/>
                    <a:ahLst/>
                    <a:cxnLst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109" name="Group 36948"/>
                <p:cNvGrpSpPr/>
                <p:nvPr/>
              </p:nvGrpSpPr>
              <p:grpSpPr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1110" name="Freeform 36949"/>
                  <p:cNvSpPr/>
                  <p:nvPr/>
                </p:nvSpPr>
                <p:spPr>
                  <a:xfrm rot="-2777260">
                    <a:off x="2488" y="911"/>
                    <a:ext cx="1155" cy="270"/>
                  </a:xfrm>
                  <a:custGeom>
                    <a:avLst/>
                    <a:gdLst/>
                    <a:ahLst/>
                    <a:cxnLst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111" name="Freeform 36950"/>
                  <p:cNvSpPr/>
                  <p:nvPr/>
                </p:nvSpPr>
                <p:spPr>
                  <a:xfrm rot="-2777260">
                    <a:off x="3426" y="258"/>
                    <a:ext cx="620" cy="423"/>
                  </a:xfrm>
                  <a:custGeom>
                    <a:avLst/>
                    <a:gdLst/>
                    <a:ahLst/>
                    <a:cxnLst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112" name="Group 36951"/>
                <p:cNvGrpSpPr/>
                <p:nvPr/>
              </p:nvGrpSpPr>
              <p:grpSpPr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1113" name="Freeform 36952"/>
                  <p:cNvSpPr/>
                  <p:nvPr/>
                </p:nvSpPr>
                <p:spPr>
                  <a:xfrm rot="-4903748">
                    <a:off x="2296" y="960"/>
                    <a:ext cx="954" cy="86"/>
                  </a:xfrm>
                  <a:custGeom>
                    <a:avLst/>
                    <a:gdLst/>
                    <a:ahLst/>
                    <a:cxnLst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114" name="Freeform 36953"/>
                  <p:cNvSpPr/>
                  <p:nvPr/>
                </p:nvSpPr>
                <p:spPr>
                  <a:xfrm rot="-4903748">
                    <a:off x="2646" y="217"/>
                    <a:ext cx="512" cy="135"/>
                  </a:xfrm>
                  <a:custGeom>
                    <a:avLst/>
                    <a:gdLst/>
                    <a:ahLst/>
                    <a:cxnLst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115" name="Group 36954"/>
                <p:cNvGrpSpPr/>
                <p:nvPr/>
              </p:nvGrpSpPr>
              <p:grpSpPr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1116" name="Freeform 36955"/>
                  <p:cNvSpPr/>
                  <p:nvPr/>
                </p:nvSpPr>
                <p:spPr>
                  <a:xfrm rot="-3264308" flipH="1">
                    <a:off x="1010" y="2475"/>
                    <a:ext cx="1724" cy="312"/>
                  </a:xfrm>
                  <a:custGeom>
                    <a:avLst/>
                    <a:gdLst/>
                    <a:ahLst/>
                    <a:cxnLst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117" name="Freeform 36956"/>
                  <p:cNvSpPr/>
                  <p:nvPr/>
                </p:nvSpPr>
                <p:spPr>
                  <a:xfrm rot="-3264308" flipH="1">
                    <a:off x="722" y="3508"/>
                    <a:ext cx="925" cy="490"/>
                  </a:xfrm>
                  <a:custGeom>
                    <a:avLst/>
                    <a:gdLst/>
                    <a:ahLst/>
                    <a:cxnLst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118" name="Group 36957"/>
                <p:cNvGrpSpPr/>
                <p:nvPr/>
              </p:nvGrpSpPr>
              <p:grpSpPr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1119" name="Freeform 36958"/>
                  <p:cNvSpPr/>
                  <p:nvPr/>
                </p:nvSpPr>
                <p:spPr>
                  <a:xfrm rot="-4057115" flipH="1">
                    <a:off x="1264" y="2574"/>
                    <a:ext cx="1595" cy="312"/>
                  </a:xfrm>
                  <a:custGeom>
                    <a:avLst/>
                    <a:gdLst/>
                    <a:ahLst/>
                    <a:cxnLst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120" name="Freeform 36959"/>
                  <p:cNvSpPr/>
                  <p:nvPr/>
                </p:nvSpPr>
                <p:spPr>
                  <a:xfrm rot="-4057115" flipH="1">
                    <a:off x="1272" y="3636"/>
                    <a:ext cx="856" cy="490"/>
                  </a:xfrm>
                  <a:custGeom>
                    <a:avLst/>
                    <a:gdLst/>
                    <a:ahLst/>
                    <a:cxnLst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121" name="Group 36960"/>
                <p:cNvGrpSpPr/>
                <p:nvPr/>
              </p:nvGrpSpPr>
              <p:grpSpPr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1122" name="Freeform 36961"/>
                  <p:cNvSpPr/>
                  <p:nvPr/>
                </p:nvSpPr>
                <p:spPr>
                  <a:xfrm rot="-4817938" flipH="1">
                    <a:off x="1439" y="2692"/>
                    <a:ext cx="1711" cy="301"/>
                  </a:xfrm>
                  <a:custGeom>
                    <a:avLst/>
                    <a:gdLst/>
                    <a:ahLst/>
                    <a:cxnLst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123" name="Freeform 36962"/>
                  <p:cNvSpPr/>
                  <p:nvPr/>
                </p:nvSpPr>
                <p:spPr>
                  <a:xfrm rot="-4817938" flipH="1">
                    <a:off x="1730" y="3895"/>
                    <a:ext cx="918" cy="473"/>
                  </a:xfrm>
                  <a:custGeom>
                    <a:avLst/>
                    <a:gdLst/>
                    <a:ahLst/>
                    <a:cxnLst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124" name="Group 36963"/>
                <p:cNvGrpSpPr/>
                <p:nvPr/>
              </p:nvGrpSpPr>
              <p:grpSpPr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1125" name="Freeform 36964"/>
                  <p:cNvSpPr/>
                  <p:nvPr/>
                </p:nvSpPr>
                <p:spPr>
                  <a:xfrm rot="3144576">
                    <a:off x="2628" y="2423"/>
                    <a:ext cx="1724" cy="312"/>
                  </a:xfrm>
                  <a:custGeom>
                    <a:avLst/>
                    <a:gdLst/>
                    <a:ahLst/>
                    <a:cxnLst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126" name="Freeform 36965"/>
                  <p:cNvSpPr/>
                  <p:nvPr/>
                </p:nvSpPr>
                <p:spPr>
                  <a:xfrm rot="3144576">
                    <a:off x="3748" y="3432"/>
                    <a:ext cx="925" cy="490"/>
                  </a:xfrm>
                  <a:custGeom>
                    <a:avLst/>
                    <a:gdLst/>
                    <a:ahLst/>
                    <a:cxnLst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127" name="Group 36966"/>
                <p:cNvGrpSpPr/>
                <p:nvPr/>
              </p:nvGrpSpPr>
              <p:grpSpPr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1128" name="Freeform 36967"/>
                  <p:cNvSpPr/>
                  <p:nvPr/>
                </p:nvSpPr>
                <p:spPr>
                  <a:xfrm rot="3745735">
                    <a:off x="2502" y="2538"/>
                    <a:ext cx="1650" cy="299"/>
                  </a:xfrm>
                  <a:custGeom>
                    <a:avLst/>
                    <a:gdLst/>
                    <a:ahLst/>
                    <a:cxnLst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129" name="Freeform 36968"/>
                  <p:cNvSpPr/>
                  <p:nvPr/>
                </p:nvSpPr>
                <p:spPr>
                  <a:xfrm rot="3745735">
                    <a:off x="3384" y="3612"/>
                    <a:ext cx="885" cy="469"/>
                  </a:xfrm>
                  <a:custGeom>
                    <a:avLst/>
                    <a:gdLst/>
                    <a:ahLst/>
                    <a:cxnLst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130" name="Group 36969"/>
                <p:cNvGrpSpPr/>
                <p:nvPr/>
              </p:nvGrpSpPr>
              <p:grpSpPr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1131" name="Freeform 36970"/>
                  <p:cNvSpPr/>
                  <p:nvPr/>
                </p:nvSpPr>
                <p:spPr>
                  <a:xfrm rot="4286818">
                    <a:off x="2325" y="2657"/>
                    <a:ext cx="1601" cy="246"/>
                  </a:xfrm>
                  <a:custGeom>
                    <a:avLst/>
                    <a:gdLst/>
                    <a:ahLst/>
                    <a:cxnLst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132" name="Freeform 36971"/>
                  <p:cNvSpPr/>
                  <p:nvPr/>
                </p:nvSpPr>
                <p:spPr>
                  <a:xfrm rot="4286818">
                    <a:off x="2999" y="3743"/>
                    <a:ext cx="859" cy="386"/>
                  </a:xfrm>
                  <a:custGeom>
                    <a:avLst/>
                    <a:gdLst/>
                    <a:ahLst/>
                    <a:cxnLst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133" name="Group 36972"/>
                <p:cNvGrpSpPr/>
                <p:nvPr/>
              </p:nvGrpSpPr>
              <p:grpSpPr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1134" name="Freeform 36973"/>
                  <p:cNvSpPr/>
                  <p:nvPr/>
                </p:nvSpPr>
                <p:spPr>
                  <a:xfrm rot="4898956">
                    <a:off x="2203" y="2710"/>
                    <a:ext cx="1471" cy="246"/>
                  </a:xfrm>
                  <a:custGeom>
                    <a:avLst/>
                    <a:gdLst/>
                    <a:ahLst/>
                    <a:cxnLst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135" name="Freeform 36974"/>
                  <p:cNvSpPr/>
                  <p:nvPr/>
                </p:nvSpPr>
                <p:spPr>
                  <a:xfrm rot="4898956">
                    <a:off x="2636" y="3732"/>
                    <a:ext cx="790" cy="386"/>
                  </a:xfrm>
                  <a:custGeom>
                    <a:avLst/>
                    <a:gdLst/>
                    <a:ahLst/>
                    <a:cxnLst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  <p:grpSp>
              <p:nvGrpSpPr>
                <p:cNvPr id="1136" name="Group 36975"/>
                <p:cNvGrpSpPr/>
                <p:nvPr/>
              </p:nvGrpSpPr>
              <p:grpSpPr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1137" name="Freeform 36976"/>
                  <p:cNvSpPr/>
                  <p:nvPr/>
                </p:nvSpPr>
                <p:spPr>
                  <a:xfrm rot="5755659">
                    <a:off x="1897" y="2756"/>
                    <a:ext cx="1437" cy="188"/>
                  </a:xfrm>
                  <a:custGeom>
                    <a:avLst/>
                    <a:gdLst/>
                    <a:ahLst/>
                    <a:cxnLst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  <p:sp>
                <p:nvSpPr>
                  <p:cNvPr id="1138" name="Freeform 36977"/>
                  <p:cNvSpPr/>
                  <p:nvPr/>
                </p:nvSpPr>
                <p:spPr>
                  <a:xfrm rot="5755659">
                    <a:off x="2046" y="3784"/>
                    <a:ext cx="771" cy="295"/>
                  </a:xfrm>
                  <a:custGeom>
                    <a:avLst/>
                    <a:gdLst/>
                    <a:ahLst/>
                    <a:cxnLst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/>
                  <a:p>
                    <a:endParaRPr lang="en-US"/>
                  </a:p>
                </p:txBody>
              </p:sp>
            </p:grpSp>
          </p:grpSp>
          <p:sp>
            <p:nvSpPr>
              <p:cNvPr id="1139" name="Freeform 36978"/>
              <p:cNvSpPr/>
              <p:nvPr/>
            </p:nvSpPr>
            <p:spPr>
              <a:xfrm flipH="1">
                <a:off x="3873" y="934"/>
                <a:ext cx="191" cy="580"/>
              </a:xfrm>
              <a:custGeom>
                <a:avLst/>
                <a:gdLst/>
                <a:ahLst/>
                <a:cxnLst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140" name="Freeform 36979"/>
              <p:cNvSpPr/>
              <p:nvPr/>
            </p:nvSpPr>
            <p:spPr>
              <a:xfrm flipH="1">
                <a:off x="3528" y="726"/>
                <a:ext cx="833" cy="903"/>
              </a:xfrm>
              <a:custGeom>
                <a:avLst/>
                <a:gdLst/>
                <a:ahLst/>
                <a:cxnLst>
                  <a:cxn ang="270">
                    <a:pos x="5467" y="0"/>
                  </a:cxn>
                  <a:cxn ang="90">
                    <a:pos x="21588" y="21601"/>
                  </a:cxn>
                  <a:cxn ang="180">
                    <a:pos x="0" y="20897"/>
                  </a:cxn>
                </a:cxnLst>
                <a:pathLst>
                  <a:path w="21600" h="21602" fill="none">
                    <a:moveTo>
                      <a:pt x="5467" y="0"/>
                    </a:moveTo>
                    <a:cubicBezTo>
                      <a:pt x="14754" y="2422"/>
                      <a:pt x="21600" y="10860"/>
                      <a:pt x="21600" y="20897"/>
                    </a:cubicBezTo>
                    <a:cubicBezTo>
                      <a:pt x="21600" y="21134"/>
                      <a:pt x="21596" y="21370"/>
                      <a:pt x="21589" y="21601"/>
                    </a:cubicBezTo>
                  </a:path>
                  <a:path w="21600" h="21602" stroke="0">
                    <a:moveTo>
                      <a:pt x="5467" y="0"/>
                    </a:moveTo>
                    <a:cubicBezTo>
                      <a:pt x="14754" y="2422"/>
                      <a:pt x="21600" y="10860"/>
                      <a:pt x="21600" y="20897"/>
                    </a:cubicBezTo>
                    <a:cubicBezTo>
                      <a:pt x="21600" y="21134"/>
                      <a:pt x="21596" y="21370"/>
                      <a:pt x="21589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141" name="Freeform 36980"/>
              <p:cNvSpPr/>
              <p:nvPr/>
            </p:nvSpPr>
            <p:spPr>
              <a:xfrm flipV="1">
                <a:off x="4278" y="179"/>
                <a:ext cx="1007" cy="802"/>
              </a:xfrm>
              <a:custGeom>
                <a:avLst/>
                <a:gdLst/>
                <a:ahLst/>
                <a:cxnLst>
                  <a:cxn ang="0">
                    <a:pos x="36729" y="10451"/>
                  </a:cxn>
                  <a:cxn ang="180">
                    <a:pos x="0" y="12197"/>
                  </a:cxn>
                  <a:cxn ang="270">
                    <a:pos x="17826" y="0"/>
                  </a:cxn>
                </a:cxnLst>
                <a:pathLst>
                  <a:path w="36729" h="21600" fill="none">
                    <a:moveTo>
                      <a:pt x="36729" y="10451"/>
                    </a:moveTo>
                    <a:cubicBezTo>
                      <a:pt x="33048" y="17101"/>
                      <a:pt x="25962" y="21600"/>
                      <a:pt x="17826" y="21600"/>
                    </a:cubicBezTo>
                    <a:cubicBezTo>
                      <a:pt x="10423" y="21600"/>
                      <a:pt x="3890" y="17876"/>
                      <a:pt x="-2" y="12199"/>
                    </a:cubicBezTo>
                  </a:path>
                  <a:path w="36729" h="21600" stroke="0">
                    <a:moveTo>
                      <a:pt x="36729" y="10451"/>
                    </a:moveTo>
                    <a:cubicBezTo>
                      <a:pt x="33048" y="17101"/>
                      <a:pt x="25962" y="21600"/>
                      <a:pt x="17826" y="21600"/>
                    </a:cubicBezTo>
                    <a:cubicBezTo>
                      <a:pt x="10423" y="21600"/>
                      <a:pt x="3890" y="17876"/>
                      <a:pt x="-2" y="12199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142" name="Freeform 36981"/>
              <p:cNvSpPr/>
              <p:nvPr/>
            </p:nvSpPr>
            <p:spPr>
              <a:xfrm flipH="1">
                <a:off x="3612" y="580"/>
                <a:ext cx="487" cy="933"/>
              </a:xfrm>
              <a:custGeom>
                <a:avLst/>
                <a:gdLst/>
                <a:ahLst/>
                <a:cxnLst>
                  <a:cxn ang="180">
                    <a:pos x="0" y="1285"/>
                  </a:cxn>
                  <a:cxn ang="0">
                    <a:pos x="28928" y="22304"/>
                  </a:cxn>
                  <a:cxn ang="90">
                    <a:pos x="7340" y="21600"/>
                  </a:cxn>
                </a:cxnLst>
                <a:pathLst>
                  <a:path w="28940" h="22305" fill="none">
                    <a:moveTo>
                      <a:pt x="0" y="1285"/>
                    </a:moveTo>
                    <a:cubicBezTo>
                      <a:pt x="2288" y="452"/>
                      <a:pt x="4761" y="0"/>
                      <a:pt x="7340" y="0"/>
                    </a:cubicBezTo>
                    <a:cubicBezTo>
                      <a:pt x="19269" y="0"/>
                      <a:pt x="28940" y="9671"/>
                      <a:pt x="28940" y="21600"/>
                    </a:cubicBezTo>
                    <a:cubicBezTo>
                      <a:pt x="28940" y="21837"/>
                      <a:pt x="28936" y="22073"/>
                      <a:pt x="28929" y="22304"/>
                    </a:cubicBezTo>
                  </a:path>
                  <a:path w="28940" h="22305" stroke="0">
                    <a:moveTo>
                      <a:pt x="0" y="1285"/>
                    </a:moveTo>
                    <a:cubicBezTo>
                      <a:pt x="2288" y="452"/>
                      <a:pt x="4761" y="0"/>
                      <a:pt x="7340" y="0"/>
                    </a:cubicBezTo>
                    <a:cubicBezTo>
                      <a:pt x="19269" y="0"/>
                      <a:pt x="28940" y="9671"/>
                      <a:pt x="28940" y="21600"/>
                    </a:cubicBezTo>
                    <a:cubicBezTo>
                      <a:pt x="28940" y="21837"/>
                      <a:pt x="28936" y="22073"/>
                      <a:pt x="28929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143" name="Freeform 36982"/>
              <p:cNvSpPr/>
              <p:nvPr/>
            </p:nvSpPr>
            <p:spPr>
              <a:xfrm flipH="1">
                <a:off x="3267" y="628"/>
                <a:ext cx="791" cy="932"/>
              </a:xfrm>
              <a:custGeom>
                <a:avLst/>
                <a:gdLst/>
                <a:ahLst/>
                <a:cxnLst>
                  <a:cxn ang="180">
                    <a:pos x="0" y="1906"/>
                  </a:cxn>
                  <a:cxn ang="0">
                    <a:pos x="30461" y="22304"/>
                  </a:cxn>
                  <a:cxn ang="90">
                    <a:pos x="8873" y="21600"/>
                  </a:cxn>
                </a:cxnLst>
                <a:pathLst>
                  <a:path w="30473" h="22305" fill="none">
                    <a:moveTo>
                      <a:pt x="0" y="1906"/>
                    </a:moveTo>
                    <a:cubicBezTo>
                      <a:pt x="2704" y="679"/>
                      <a:pt x="5709" y="-1"/>
                      <a:pt x="8873" y="-1"/>
                    </a:cubicBezTo>
                    <a:cubicBezTo>
                      <a:pt x="20802" y="-1"/>
                      <a:pt x="30473" y="9670"/>
                      <a:pt x="30473" y="21599"/>
                    </a:cubicBezTo>
                    <a:cubicBezTo>
                      <a:pt x="30473" y="21836"/>
                      <a:pt x="30469" y="22072"/>
                      <a:pt x="30462" y="22303"/>
                    </a:cubicBezTo>
                  </a:path>
                  <a:path w="30473" h="22305" stroke="0">
                    <a:moveTo>
                      <a:pt x="0" y="1906"/>
                    </a:moveTo>
                    <a:cubicBezTo>
                      <a:pt x="2704" y="679"/>
                      <a:pt x="5709" y="-1"/>
                      <a:pt x="8873" y="-1"/>
                    </a:cubicBezTo>
                    <a:cubicBezTo>
                      <a:pt x="20802" y="-1"/>
                      <a:pt x="30473" y="9670"/>
                      <a:pt x="30473" y="21599"/>
                    </a:cubicBezTo>
                    <a:cubicBezTo>
                      <a:pt x="30473" y="21836"/>
                      <a:pt x="30469" y="22072"/>
                      <a:pt x="30462" y="22303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144" name="Freeform 36983"/>
              <p:cNvSpPr/>
              <p:nvPr/>
            </p:nvSpPr>
            <p:spPr>
              <a:xfrm flipH="1">
                <a:off x="3197" y="458"/>
                <a:ext cx="932" cy="933"/>
              </a:xfrm>
              <a:custGeom>
                <a:avLst/>
                <a:gdLst/>
                <a:ahLst/>
                <a:cxnLst>
                  <a:cxn ang="180">
                    <a:pos x="0" y="4241"/>
                  </a:cxn>
                  <a:cxn ang="0">
                    <a:pos x="34443" y="22304"/>
                  </a:cxn>
                  <a:cxn ang="90">
                    <a:pos x="12855" y="21600"/>
                  </a:cxn>
                </a:cxnLst>
                <a:pathLst>
                  <a:path w="34455" h="22305" fill="none">
                    <a:moveTo>
                      <a:pt x="0" y="4241"/>
                    </a:moveTo>
                    <a:cubicBezTo>
                      <a:pt x="3591" y="1576"/>
                      <a:pt x="8039" y="0"/>
                      <a:pt x="12855" y="0"/>
                    </a:cubicBezTo>
                    <a:cubicBezTo>
                      <a:pt x="24784" y="0"/>
                      <a:pt x="34455" y="9671"/>
                      <a:pt x="34455" y="21600"/>
                    </a:cubicBezTo>
                    <a:cubicBezTo>
                      <a:pt x="34455" y="21837"/>
                      <a:pt x="34451" y="22073"/>
                      <a:pt x="34444" y="22304"/>
                    </a:cubicBezTo>
                  </a:path>
                  <a:path w="34455" h="22305" stroke="0">
                    <a:moveTo>
                      <a:pt x="0" y="4241"/>
                    </a:moveTo>
                    <a:cubicBezTo>
                      <a:pt x="3591" y="1576"/>
                      <a:pt x="8039" y="0"/>
                      <a:pt x="12855" y="0"/>
                    </a:cubicBezTo>
                    <a:cubicBezTo>
                      <a:pt x="24784" y="0"/>
                      <a:pt x="34455" y="9671"/>
                      <a:pt x="34455" y="21600"/>
                    </a:cubicBezTo>
                    <a:cubicBezTo>
                      <a:pt x="34455" y="21837"/>
                      <a:pt x="34451" y="22073"/>
                      <a:pt x="34444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145" name="Freeform 36984"/>
              <p:cNvSpPr/>
              <p:nvPr/>
            </p:nvSpPr>
            <p:spPr>
              <a:xfrm>
                <a:off x="4229" y="589"/>
                <a:ext cx="149" cy="933"/>
              </a:xfrm>
              <a:custGeom>
                <a:avLst/>
                <a:gdLst/>
                <a:ahLst/>
                <a:cxnLst>
                  <a:cxn ang="180">
                    <a:pos x="0" y="4512"/>
                  </a:cxn>
                  <a:cxn ang="0">
                    <a:pos x="34800" y="22304"/>
                  </a:cxn>
                  <a:cxn ang="90">
                    <a:pos x="13212" y="21600"/>
                  </a:cxn>
                </a:cxnLst>
                <a:pathLst>
                  <a:path w="34812" h="22305" fill="none">
                    <a:moveTo>
                      <a:pt x="0" y="4512"/>
                    </a:moveTo>
                    <a:cubicBezTo>
                      <a:pt x="3652" y="1683"/>
                      <a:pt x="8235" y="0"/>
                      <a:pt x="13212" y="0"/>
                    </a:cubicBezTo>
                    <a:cubicBezTo>
                      <a:pt x="25141" y="0"/>
                      <a:pt x="34812" y="9671"/>
                      <a:pt x="34812" y="21600"/>
                    </a:cubicBezTo>
                    <a:cubicBezTo>
                      <a:pt x="34812" y="21837"/>
                      <a:pt x="34808" y="22073"/>
                      <a:pt x="34801" y="22304"/>
                    </a:cubicBezTo>
                  </a:path>
                  <a:path w="34812" h="22305" stroke="0">
                    <a:moveTo>
                      <a:pt x="0" y="4512"/>
                    </a:moveTo>
                    <a:cubicBezTo>
                      <a:pt x="3652" y="1683"/>
                      <a:pt x="8235" y="0"/>
                      <a:pt x="13212" y="0"/>
                    </a:cubicBezTo>
                    <a:cubicBezTo>
                      <a:pt x="25141" y="0"/>
                      <a:pt x="34812" y="9671"/>
                      <a:pt x="34812" y="21600"/>
                    </a:cubicBezTo>
                    <a:cubicBezTo>
                      <a:pt x="34812" y="21837"/>
                      <a:pt x="34808" y="22073"/>
                      <a:pt x="34801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146" name="Freeform 36985"/>
              <p:cNvSpPr/>
              <p:nvPr/>
            </p:nvSpPr>
            <p:spPr>
              <a:xfrm>
                <a:off x="4268" y="585"/>
                <a:ext cx="394" cy="933"/>
              </a:xfrm>
              <a:custGeom>
                <a:avLst/>
                <a:gdLst/>
                <a:ahLst/>
                <a:cxnLst>
                  <a:cxn ang="180">
                    <a:pos x="0" y="4512"/>
                  </a:cxn>
                  <a:cxn ang="0">
                    <a:pos x="34800" y="22304"/>
                  </a:cxn>
                  <a:cxn ang="90">
                    <a:pos x="13212" y="21600"/>
                  </a:cxn>
                </a:cxnLst>
                <a:pathLst>
                  <a:path w="34812" h="22305" fill="none">
                    <a:moveTo>
                      <a:pt x="0" y="4512"/>
                    </a:moveTo>
                    <a:cubicBezTo>
                      <a:pt x="3652" y="1683"/>
                      <a:pt x="8235" y="0"/>
                      <a:pt x="13212" y="0"/>
                    </a:cubicBezTo>
                    <a:cubicBezTo>
                      <a:pt x="25141" y="0"/>
                      <a:pt x="34812" y="9671"/>
                      <a:pt x="34812" y="21600"/>
                    </a:cubicBezTo>
                    <a:cubicBezTo>
                      <a:pt x="34812" y="21837"/>
                      <a:pt x="34808" y="22073"/>
                      <a:pt x="34801" y="22304"/>
                    </a:cubicBezTo>
                  </a:path>
                  <a:path w="34812" h="22305" stroke="0">
                    <a:moveTo>
                      <a:pt x="0" y="4512"/>
                    </a:moveTo>
                    <a:cubicBezTo>
                      <a:pt x="3652" y="1683"/>
                      <a:pt x="8235" y="0"/>
                      <a:pt x="13212" y="0"/>
                    </a:cubicBezTo>
                    <a:cubicBezTo>
                      <a:pt x="25141" y="0"/>
                      <a:pt x="34812" y="9671"/>
                      <a:pt x="34812" y="21600"/>
                    </a:cubicBezTo>
                    <a:cubicBezTo>
                      <a:pt x="34812" y="21837"/>
                      <a:pt x="34808" y="22073"/>
                      <a:pt x="34801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147" name="Freeform 36986"/>
              <p:cNvSpPr/>
              <p:nvPr/>
            </p:nvSpPr>
            <p:spPr>
              <a:xfrm>
                <a:off x="4303" y="463"/>
                <a:ext cx="559" cy="933"/>
              </a:xfrm>
              <a:custGeom>
                <a:avLst/>
                <a:gdLst/>
                <a:ahLst/>
                <a:cxnLst>
                  <a:cxn ang="180">
                    <a:pos x="0" y="4512"/>
                  </a:cxn>
                  <a:cxn ang="0">
                    <a:pos x="34800" y="22304"/>
                  </a:cxn>
                  <a:cxn ang="90">
                    <a:pos x="13212" y="21600"/>
                  </a:cxn>
                </a:cxnLst>
                <a:pathLst>
                  <a:path w="34812" h="22305" fill="none">
                    <a:moveTo>
                      <a:pt x="0" y="4512"/>
                    </a:moveTo>
                    <a:cubicBezTo>
                      <a:pt x="3652" y="1683"/>
                      <a:pt x="8235" y="0"/>
                      <a:pt x="13212" y="0"/>
                    </a:cubicBezTo>
                    <a:cubicBezTo>
                      <a:pt x="25141" y="0"/>
                      <a:pt x="34812" y="9671"/>
                      <a:pt x="34812" y="21600"/>
                    </a:cubicBezTo>
                    <a:cubicBezTo>
                      <a:pt x="34812" y="21837"/>
                      <a:pt x="34808" y="22073"/>
                      <a:pt x="34801" y="22304"/>
                    </a:cubicBezTo>
                  </a:path>
                  <a:path w="34812" h="22305" stroke="0">
                    <a:moveTo>
                      <a:pt x="0" y="4512"/>
                    </a:moveTo>
                    <a:cubicBezTo>
                      <a:pt x="3652" y="1683"/>
                      <a:pt x="8235" y="0"/>
                      <a:pt x="13212" y="0"/>
                    </a:cubicBezTo>
                    <a:cubicBezTo>
                      <a:pt x="25141" y="0"/>
                      <a:pt x="34812" y="9671"/>
                      <a:pt x="34812" y="21600"/>
                    </a:cubicBezTo>
                    <a:cubicBezTo>
                      <a:pt x="34812" y="21837"/>
                      <a:pt x="34808" y="22073"/>
                      <a:pt x="34801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148" name="Freeform 36987"/>
              <p:cNvSpPr/>
              <p:nvPr/>
            </p:nvSpPr>
            <p:spPr>
              <a:xfrm>
                <a:off x="4410" y="1033"/>
                <a:ext cx="190" cy="580"/>
              </a:xfrm>
              <a:custGeom>
                <a:avLst/>
                <a:gdLst/>
                <a:ahLst/>
                <a:cxnLst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149" name="Freeform 36988"/>
              <p:cNvSpPr/>
              <p:nvPr/>
            </p:nvSpPr>
            <p:spPr>
              <a:xfrm rot="-1939245" flipV="1">
                <a:off x="4114" y="843"/>
                <a:ext cx="173" cy="328"/>
              </a:xfrm>
              <a:custGeom>
                <a:avLst/>
                <a:gdLst/>
                <a:ahLst/>
                <a:cxnLst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 cap="flat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150" name="Freeform 36989"/>
              <p:cNvSpPr/>
              <p:nvPr/>
            </p:nvSpPr>
            <p:spPr>
              <a:xfrm flipH="1">
                <a:off x="3144" y="319"/>
                <a:ext cx="996" cy="933"/>
              </a:xfrm>
              <a:custGeom>
                <a:avLst/>
                <a:gdLst/>
                <a:ahLst/>
                <a:cxnLst>
                  <a:cxn ang="180">
                    <a:pos x="0" y="6282"/>
                  </a:cxn>
                  <a:cxn ang="0">
                    <a:pos x="36818" y="22304"/>
                  </a:cxn>
                  <a:cxn ang="90">
                    <a:pos x="15230" y="21600"/>
                  </a:cxn>
                </a:cxnLst>
                <a:pathLst>
                  <a:path w="36830" h="22305" fill="none">
                    <a:moveTo>
                      <a:pt x="0" y="6282"/>
                    </a:moveTo>
                    <a:cubicBezTo>
                      <a:pt x="3905" y="2399"/>
                      <a:pt x="9287" y="-1"/>
                      <a:pt x="15229" y="-1"/>
                    </a:cubicBezTo>
                    <a:cubicBezTo>
                      <a:pt x="27158" y="-1"/>
                      <a:pt x="36829" y="9670"/>
                      <a:pt x="36829" y="21599"/>
                    </a:cubicBezTo>
                    <a:cubicBezTo>
                      <a:pt x="36829" y="21836"/>
                      <a:pt x="36825" y="22072"/>
                      <a:pt x="36818" y="22303"/>
                    </a:cubicBezTo>
                  </a:path>
                  <a:path w="36830" h="22305" stroke="0">
                    <a:moveTo>
                      <a:pt x="0" y="6282"/>
                    </a:moveTo>
                    <a:cubicBezTo>
                      <a:pt x="3905" y="2399"/>
                      <a:pt x="9287" y="-1"/>
                      <a:pt x="15229" y="-1"/>
                    </a:cubicBezTo>
                    <a:cubicBezTo>
                      <a:pt x="27158" y="-1"/>
                      <a:pt x="36829" y="9670"/>
                      <a:pt x="36829" y="21599"/>
                    </a:cubicBezTo>
                    <a:cubicBezTo>
                      <a:pt x="36829" y="21836"/>
                      <a:pt x="36825" y="22072"/>
                      <a:pt x="36818" y="22303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151" name="Freeform 36990"/>
              <p:cNvSpPr/>
              <p:nvPr/>
            </p:nvSpPr>
            <p:spPr>
              <a:xfrm flipH="1">
                <a:off x="3425" y="123"/>
                <a:ext cx="725" cy="903"/>
              </a:xfrm>
              <a:custGeom>
                <a:avLst/>
                <a:gdLst/>
                <a:ahLst/>
                <a:cxnLst>
                  <a:cxn ang="180">
                    <a:pos x="0" y="10015"/>
                  </a:cxn>
                  <a:cxn ang="0">
                    <a:pos x="31880" y="4859"/>
                  </a:cxn>
                  <a:cxn ang="90">
                    <a:pos x="18231" y="21600"/>
                  </a:cxn>
                </a:cxnLst>
                <a:pathLst>
                  <a:path w="31881" h="21600" fill="none">
                    <a:moveTo>
                      <a:pt x="0" y="10015"/>
                    </a:moveTo>
                    <a:cubicBezTo>
                      <a:pt x="3833" y="3993"/>
                      <a:pt x="10565" y="0"/>
                      <a:pt x="18231" y="0"/>
                    </a:cubicBezTo>
                    <a:cubicBezTo>
                      <a:pt x="23408" y="0"/>
                      <a:pt x="28160" y="1821"/>
                      <a:pt x="31880" y="4858"/>
                    </a:cubicBezTo>
                  </a:path>
                  <a:path w="31881" h="21600" stroke="0">
                    <a:moveTo>
                      <a:pt x="0" y="10015"/>
                    </a:moveTo>
                    <a:cubicBezTo>
                      <a:pt x="3833" y="3993"/>
                      <a:pt x="10565" y="0"/>
                      <a:pt x="18231" y="0"/>
                    </a:cubicBezTo>
                    <a:cubicBezTo>
                      <a:pt x="23408" y="0"/>
                      <a:pt x="28160" y="1821"/>
                      <a:pt x="31880" y="4858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152" name="Freeform 36991"/>
              <p:cNvSpPr/>
              <p:nvPr/>
            </p:nvSpPr>
            <p:spPr>
              <a:xfrm>
                <a:off x="4199" y="502"/>
                <a:ext cx="299" cy="904"/>
              </a:xfrm>
              <a:custGeom>
                <a:avLst/>
                <a:gdLst/>
                <a:ahLst/>
                <a:cxnLst>
                  <a:cxn ang="180">
                    <a:pos x="0" y="4512"/>
                  </a:cxn>
                  <a:cxn ang="0">
                    <a:pos x="31145" y="9560"/>
                  </a:cxn>
                  <a:cxn ang="90">
                    <a:pos x="13212" y="21600"/>
                  </a:cxn>
                </a:cxnLst>
                <a:pathLst>
                  <a:path w="31146" h="21600" fill="none">
                    <a:moveTo>
                      <a:pt x="0" y="4512"/>
                    </a:moveTo>
                    <a:cubicBezTo>
                      <a:pt x="3652" y="1683"/>
                      <a:pt x="8235" y="0"/>
                      <a:pt x="13212" y="0"/>
                    </a:cubicBezTo>
                    <a:cubicBezTo>
                      <a:pt x="20683" y="0"/>
                      <a:pt x="27268" y="3793"/>
                      <a:pt x="31146" y="9558"/>
                    </a:cubicBezTo>
                  </a:path>
                  <a:path w="31146" h="21600" stroke="0">
                    <a:moveTo>
                      <a:pt x="0" y="4512"/>
                    </a:moveTo>
                    <a:cubicBezTo>
                      <a:pt x="3652" y="1683"/>
                      <a:pt x="8235" y="0"/>
                      <a:pt x="13212" y="0"/>
                    </a:cubicBezTo>
                    <a:cubicBezTo>
                      <a:pt x="20683" y="0"/>
                      <a:pt x="27268" y="3793"/>
                      <a:pt x="31146" y="9558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153" name="Freeform 36992"/>
              <p:cNvSpPr/>
              <p:nvPr/>
            </p:nvSpPr>
            <p:spPr>
              <a:xfrm flipH="1">
                <a:off x="3307" y="982"/>
                <a:ext cx="425" cy="597"/>
              </a:xfrm>
              <a:custGeom>
                <a:avLst/>
                <a:gdLst/>
                <a:ahLst/>
                <a:cxnLst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154" name="Freeform 36993"/>
              <p:cNvSpPr/>
              <p:nvPr/>
            </p:nvSpPr>
            <p:spPr>
              <a:xfrm flipH="1">
                <a:off x="3507" y="350"/>
                <a:ext cx="273" cy="598"/>
              </a:xfrm>
              <a:custGeom>
                <a:avLst/>
                <a:gdLst/>
                <a:ahLst/>
                <a:cxnLst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155" name="Freeform 36994"/>
              <p:cNvSpPr/>
              <p:nvPr/>
            </p:nvSpPr>
            <p:spPr>
              <a:xfrm flipH="1">
                <a:off x="3821" y="172"/>
                <a:ext cx="164" cy="597"/>
              </a:xfrm>
              <a:custGeom>
                <a:avLst/>
                <a:gdLst/>
                <a:ahLst/>
                <a:cxnLst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156" name="Freeform 36995"/>
              <p:cNvSpPr/>
              <p:nvPr/>
            </p:nvSpPr>
            <p:spPr>
              <a:xfrm>
                <a:off x="4841" y="894"/>
                <a:ext cx="395" cy="628"/>
              </a:xfrm>
              <a:custGeom>
                <a:avLst/>
                <a:gdLst/>
                <a:ahLst/>
                <a:cxnLst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157" name="Freeform 36996"/>
              <p:cNvSpPr/>
              <p:nvPr/>
            </p:nvSpPr>
            <p:spPr>
              <a:xfrm>
                <a:off x="4636" y="576"/>
                <a:ext cx="595" cy="419"/>
              </a:xfrm>
              <a:custGeom>
                <a:avLst/>
                <a:gdLst/>
                <a:ahLst/>
                <a:cxnLst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158" name="Freeform 36997"/>
              <p:cNvSpPr/>
              <p:nvPr/>
            </p:nvSpPr>
            <p:spPr>
              <a:xfrm>
                <a:off x="4658" y="132"/>
                <a:ext cx="260" cy="562"/>
              </a:xfrm>
              <a:custGeom>
                <a:avLst/>
                <a:gdLst/>
                <a:ahLst/>
                <a:cxnLst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159" name="Freeform 36998"/>
              <p:cNvSpPr/>
              <p:nvPr/>
            </p:nvSpPr>
            <p:spPr>
              <a:xfrm rot="-1346631">
                <a:off x="4401" y="599"/>
                <a:ext cx="174" cy="329"/>
              </a:xfrm>
              <a:custGeom>
                <a:avLst/>
                <a:gdLst/>
                <a:ahLst/>
                <a:cxnLst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 cap="flat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sp>
            <p:nvSpPr>
              <p:cNvPr id="1160" name="Freeform 36999"/>
              <p:cNvSpPr/>
              <p:nvPr/>
            </p:nvSpPr>
            <p:spPr>
              <a:xfrm rot="1346631" flipH="1">
                <a:off x="3783" y="590"/>
                <a:ext cx="173" cy="329"/>
              </a:xfrm>
              <a:custGeom>
                <a:avLst/>
                <a:gdLst/>
                <a:ahLst/>
                <a:cxnLst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 cap="flat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</p:grpSp>
      </p:grpSp>
      <p:sp>
        <p:nvSpPr>
          <p:cNvPr id="1161" name="Title 37000"/>
          <p:cNvSpPr>
            <a:spLocks noGrp="1"/>
          </p:cNvSpPr>
          <p:nvPr>
            <p:ph type="title"/>
          </p:nvPr>
        </p:nvSpPr>
        <p:spPr>
          <a:xfrm>
            <a:off x="685800" y="301625"/>
            <a:ext cx="7772400" cy="1462088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 indent="0"/>
            <a:r>
              <a:rPr lang="ro-RO" altLang="x-none" dirty="0"/>
              <a:t>Cliquez pour modifier le style du titre</a:t>
            </a:r>
            <a:endParaRPr lang="ro-RO" altLang="x-none" dirty="0"/>
          </a:p>
        </p:txBody>
      </p:sp>
      <p:sp>
        <p:nvSpPr>
          <p:cNvPr id="1162" name="Text Placeholder 37001"/>
          <p:cNvSpPr>
            <a:spLocks noGrp="1"/>
          </p:cNvSpPr>
          <p:nvPr>
            <p:ph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ro-RO" altLang="x-none" dirty="0"/>
              <a:t>Cliquez pour modifier les styles du texte du masque</a:t>
            </a:r>
            <a:endParaRPr lang="ro-RO" altLang="x-none" dirty="0"/>
          </a:p>
          <a:p>
            <a:pPr lvl="1" indent="-285750"/>
            <a:r>
              <a:rPr lang="ro-RO" altLang="x-none" dirty="0"/>
              <a:t>Deuxième niveau</a:t>
            </a:r>
            <a:endParaRPr lang="ro-RO" altLang="x-none" dirty="0"/>
          </a:p>
          <a:p>
            <a:pPr lvl="2" indent="-228600"/>
            <a:r>
              <a:rPr lang="ro-RO" altLang="x-none" dirty="0"/>
              <a:t>Troisième niveau</a:t>
            </a:r>
            <a:endParaRPr lang="ro-RO" altLang="x-none" dirty="0"/>
          </a:p>
          <a:p>
            <a:pPr lvl="3" indent="-228600"/>
            <a:r>
              <a:rPr lang="ro-RO" altLang="x-none" dirty="0"/>
              <a:t>Quatrième niveau</a:t>
            </a:r>
            <a:endParaRPr lang="ro-RO" altLang="x-none" dirty="0"/>
          </a:p>
          <a:p>
            <a:pPr lvl="4" indent="-228600"/>
            <a:r>
              <a:rPr lang="ro-RO" altLang="x-none" dirty="0"/>
              <a:t>Cinquième niveau</a:t>
            </a:r>
            <a:endParaRPr lang="ro-RO" altLang="x-none" dirty="0"/>
          </a:p>
        </p:txBody>
      </p:sp>
      <p:sp>
        <p:nvSpPr>
          <p:cNvPr id="37003" name="Date Placeholder 37002"/>
          <p:cNvSpPr>
            <a:spLocks noGrp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>
                <a:latin typeface="Arial Black" panose="020B0A04020102020204" pitchFamily="34" charset="0"/>
              </a:defRPr>
            </a:lvl1pPr>
          </a:lstStyle>
          <a:p>
            <a:pPr lvl="0" fontAlgn="base"/>
            <a:endParaRPr lang="ro-RO" altLang="x-none" strike="noStrike" noProof="1" dirty="0"/>
          </a:p>
        </p:txBody>
      </p:sp>
      <p:sp>
        <p:nvSpPr>
          <p:cNvPr id="37004" name="Footer Placeholder 37003"/>
          <p:cNvSpPr>
            <a:spLocks noGrp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>
                <a:latin typeface="Arial Black" panose="020B0A04020102020204" pitchFamily="34" charset="0"/>
              </a:defRPr>
            </a:lvl1pPr>
          </a:lstStyle>
          <a:p>
            <a:pPr lvl="0" fontAlgn="base"/>
            <a:endParaRPr lang="ro-RO" altLang="x-none" strike="noStrike" noProof="1" dirty="0"/>
          </a:p>
        </p:txBody>
      </p:sp>
      <p:sp>
        <p:nvSpPr>
          <p:cNvPr id="37005" name="Slide Number Placeholder 37004"/>
          <p:cNvSpPr>
            <a:spLocks noGrp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>
                <a:latin typeface="Arial Black" panose="020B0A04020102020204" pitchFamily="34" charset="0"/>
              </a:defRPr>
            </a:lvl1pPr>
          </a:lstStyle>
          <a:p>
            <a:pPr lvl="0" fontAlgn="base"/>
            <a:fld id="{9A0DB2DC-4C9A-4742-B13C-FB6460FD3503}" type="slidenum">
              <a:rPr lang="ro-RO" altLang="x-none" strike="noStrike" noProof="1" dirty="0">
                <a:latin typeface="Arial Black" panose="020B0A04020102020204" pitchFamily="34" charset="0"/>
                <a:ea typeface="Arial" panose="020B0604020202020204" pitchFamily="34" charset="0"/>
                <a:cs typeface="+mn-ea"/>
              </a:rPr>
            </a:fld>
            <a:endParaRPr lang="ro-RO" altLang="x-none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folHlink"/>
        </a:buClr>
        <a:buChar char="•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Times New Roman" panose="02020603050405020304" pitchFamily="18" charset="0"/>
        <a:buChar char="−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Times New Roman" panose="02020603050405020304" pitchFamily="18" charset="0"/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Times New Roman" panose="02020603050405020304" pitchFamily="18" charset="0"/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Times New Roman" panose="02020603050405020304" pitchFamily="18" charset="0"/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Times New Roman" panose="02020603050405020304" pitchFamily="18" charset="0"/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Times New Roman" panose="02020603050405020304" pitchFamily="18" charset="0"/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jpeg"/><Relationship Id="rId8" Type="http://schemas.openxmlformats.org/officeDocument/2006/relationships/image" Target="../media/image9.jpeg"/><Relationship Id="rId7" Type="http://schemas.openxmlformats.org/officeDocument/2006/relationships/image" Target="../media/image8.jpeg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1" Type="http://schemas.openxmlformats.org/officeDocument/2006/relationships/slideLayout" Target="../slideLayouts/slideLayout4.xml"/><Relationship Id="rId10" Type="http://schemas.openxmlformats.org/officeDocument/2006/relationships/image" Target="../media/image11.jpeg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08965" y="2510790"/>
            <a:ext cx="7781290" cy="258445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p>
            <a:pPr algn="ctr"/>
            <a:r>
              <a:rPr lang="en-US" altLang="fr-FR" sz="5400" b="1" kern="1200" baseline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  <a:ea typeface="+mj-ea"/>
                <a:cs typeface="+mj-cs"/>
              </a:rPr>
              <a:t>Christmas Jazz </a:t>
            </a:r>
            <a:r>
              <a:rPr lang="en-US" altLang="fr-FR" sz="2800" b="1" kern="1200" baseline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  <a:ea typeface="+mj-ea"/>
                <a:cs typeface="+mj-cs"/>
              </a:rPr>
              <a:t>2019</a:t>
            </a:r>
            <a:br>
              <a:rPr lang="en-US" altLang="fr-FR" sz="5400" b="1" kern="1200" baseline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en-US" altLang="fr-FR" sz="5400" b="1" kern="1200" baseline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  <a:ea typeface="+mj-ea"/>
                <a:cs typeface="+mj-cs"/>
              </a:rPr>
              <a:t>G</a:t>
            </a:r>
            <a:r>
              <a:rPr lang="en-US" altLang="fr-FR" sz="4400" b="1" kern="1200" baseline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  <a:ea typeface="+mj-ea"/>
                <a:cs typeface="+mj-cs"/>
              </a:rPr>
              <a:t>rand</a:t>
            </a:r>
            <a:r>
              <a:rPr lang="en-US" altLang="fr-FR" sz="5400" b="1" kern="1200" baseline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  <a:ea typeface="+mj-ea"/>
                <a:cs typeface="+mj-cs"/>
              </a:rPr>
              <a:t> O</a:t>
            </a:r>
            <a:r>
              <a:rPr lang="en-US" altLang="fr-FR" sz="4400" b="1" kern="1200" baseline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  <a:ea typeface="+mj-ea"/>
                <a:cs typeface="+mj-cs"/>
              </a:rPr>
              <a:t>rchestra</a:t>
            </a:r>
            <a:endParaRPr lang="en-US" altLang="fr-FR" sz="5400" b="1" kern="1200" baseline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algn="ctr"/>
            <a:r>
              <a:rPr lang="en-US" altLang="fr-FR" sz="5400" b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  <a:ea typeface="+mj-ea"/>
                <a:cs typeface="+mj-cs"/>
                <a:sym typeface="+mn-ea"/>
              </a:rPr>
              <a:t>E</a:t>
            </a:r>
            <a:r>
              <a:rPr lang="en-US" altLang="fr-FR" sz="4400" b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  <a:ea typeface="+mj-ea"/>
                <a:cs typeface="+mj-cs"/>
                <a:sym typeface="+mn-ea"/>
              </a:rPr>
              <a:t>my</a:t>
            </a:r>
            <a:r>
              <a:rPr lang="en-US" altLang="fr-FR" sz="5400" b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  <a:ea typeface="+mj-ea"/>
                <a:cs typeface="+mj-cs"/>
                <a:sym typeface="+mn-ea"/>
              </a:rPr>
              <a:t> D</a:t>
            </a:r>
            <a:r>
              <a:rPr lang="en-US" altLang="fr-FR" sz="4400" b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  <a:ea typeface="+mj-ea"/>
                <a:cs typeface="+mj-cs"/>
                <a:sym typeface="+mn-ea"/>
              </a:rPr>
              <a:t>ragoi</a:t>
            </a:r>
            <a:endParaRPr lang="en-US" altLang="fr-FR" sz="4400" b="1" kern="1200" baseline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j-lt"/>
              <a:ea typeface="+mj-ea"/>
              <a:cs typeface="+mj-cs"/>
              <a:sym typeface="+mn-ea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7070725" y="6529070"/>
            <a:ext cx="1913255" cy="7620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p>
            <a:r>
              <a:rPr lang="en-US">
                <a:latin typeface="Calibri" panose="020F0502020204030204" charset="0"/>
                <a:cs typeface="Calibri" panose="020F0502020204030204" charset="0"/>
              </a:rPr>
              <a:t>ORGANIZATOR </a:t>
            </a:r>
            <a:r>
              <a:rPr lang="fr-FR" altLang="x-none">
                <a:latin typeface="Calibri" panose="020F0502020204030204" charset="0"/>
                <a:cs typeface="Calibri" panose="020F0502020204030204" charset="0"/>
                <a:sym typeface="+mn-ea"/>
              </a:rPr>
              <a:t>      </a:t>
            </a:r>
            <a:endParaRPr lang="fr-FR" altLang="x-none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r>
              <a:rPr lang="en-US" altLang="fr-FR" sz="1600">
                <a:latin typeface="Calibri" panose="020F0502020204030204" charset="0"/>
                <a:cs typeface="Calibri" panose="020F0502020204030204" charset="0"/>
                <a:sym typeface="+mn-ea"/>
              </a:rPr>
              <a:t>Events &amp; Records Production</a:t>
            </a:r>
            <a:endParaRPr lang="en-US" altLang="fr-FR" sz="160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1120775" y="1348740"/>
            <a:ext cx="3666490" cy="6451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endParaRPr lang="en-US"/>
          </a:p>
          <a:p>
            <a:endParaRPr lang="en-US"/>
          </a:p>
        </p:txBody>
      </p:sp>
      <p:sp>
        <p:nvSpPr>
          <p:cNvPr id="3" name="Text Box 2"/>
          <p:cNvSpPr txBox="1"/>
          <p:nvPr/>
        </p:nvSpPr>
        <p:spPr>
          <a:xfrm>
            <a:off x="1176020" y="5924550"/>
            <a:ext cx="3666490" cy="3683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endParaRPr lang="en-US"/>
          </a:p>
        </p:txBody>
      </p:sp>
      <p:pic>
        <p:nvPicPr>
          <p:cNvPr id="6" name="Content Placeholder 5" descr="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413510" y="2098040"/>
            <a:ext cx="6506845" cy="399796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48995" y="605155"/>
            <a:ext cx="7446010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en-US" altLang="en-US" sz="72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Christmas Jazz </a:t>
            </a:r>
            <a:r>
              <a:rPr lang="en-US" alt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2019</a:t>
            </a:r>
            <a:endParaRPr lang="en-US" altLang="en-US" sz="4000" b="1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7070725" y="6529070"/>
            <a:ext cx="1913255" cy="7620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p>
            <a:r>
              <a:rPr lang="en-US">
                <a:latin typeface="Calibri" panose="020F0502020204030204" charset="0"/>
                <a:cs typeface="Calibri" panose="020F0502020204030204" charset="0"/>
              </a:rPr>
              <a:t>ORGANIZATOR </a:t>
            </a:r>
            <a:r>
              <a:rPr lang="fr-FR" altLang="x-none">
                <a:latin typeface="Calibri" panose="020F0502020204030204" charset="0"/>
                <a:cs typeface="Calibri" panose="020F0502020204030204" charset="0"/>
                <a:sym typeface="+mn-ea"/>
              </a:rPr>
              <a:t>      </a:t>
            </a:r>
            <a:endParaRPr lang="fr-FR" altLang="x-none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r>
              <a:rPr lang="en-US" altLang="fr-FR" sz="1600">
                <a:latin typeface="Calibri" panose="020F0502020204030204" charset="0"/>
                <a:cs typeface="Calibri" panose="020F0502020204030204" charset="0"/>
                <a:sym typeface="+mn-ea"/>
              </a:rPr>
              <a:t>Events &amp; Records Production</a:t>
            </a:r>
            <a:endParaRPr lang="en-US" altLang="fr-FR" sz="160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70" name="Text Placeholder 5126"/>
          <p:cNvSpPr>
            <a:spLocks noGrp="1"/>
          </p:cNvSpPr>
          <p:nvPr>
            <p:ph idx="1"/>
          </p:nvPr>
        </p:nvSpPr>
        <p:spPr>
          <a:xfrm>
            <a:off x="687705" y="1335405"/>
            <a:ext cx="7432675" cy="4180205"/>
          </a:xfrm>
        </p:spPr>
        <p:txBody>
          <a:bodyPr anchor="t"/>
          <a:p>
            <a:pPr marL="0" indent="0" fontAlgn="base">
              <a:buNone/>
            </a:pPr>
            <a:r>
              <a:rPr lang="en-US" altLang="fr-FR" sz="1400" b="1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Celebrul acordeonist ,dirijor si compozitor </a:t>
            </a:r>
            <a:r>
              <a:rPr lang="en-US" altLang="fr-FR" sz="1400" b="1" strike="noStrike" noProof="1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Emy Dragoi</a:t>
            </a:r>
            <a:r>
              <a:rPr lang="en-US" altLang="fr-FR" sz="1400" b="1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,va invita la un concert festiv de Craciun.</a:t>
            </a:r>
            <a:endParaRPr lang="en-US" altLang="fr-FR" sz="1400" b="1" strike="noStrike" noProof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 fontAlgn="base">
              <a:buNone/>
            </a:pPr>
            <a:endParaRPr lang="en-US" altLang="fr-FR" sz="1400" b="1" strike="noStrike" noProof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 fontAlgn="base">
              <a:buNone/>
            </a:pPr>
            <a:r>
              <a:rPr lang="en-US" altLang="fr-FR" sz="1400" b="1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Alaturi de </a:t>
            </a:r>
            <a:r>
              <a:rPr lang="en-US" altLang="fr-FR" sz="1400" b="1" u="sng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Grand Orchestra </a:t>
            </a:r>
            <a:r>
              <a:rPr lang="en-US" altLang="fr-FR" sz="1400" b="1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formata din numerosi instrumentisti din Romania dar si din strainatate.</a:t>
            </a:r>
            <a:endParaRPr lang="en-US" altLang="fr-FR" sz="1400" b="1" strike="noStrike" noProof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 fontAlgn="base">
              <a:buNone/>
            </a:pPr>
            <a:r>
              <a:rPr lang="en-US" altLang="fr-FR" sz="1400" b="1" u="sng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Emy Dragoi va avea ca  invitati speciali pe marii  actori ai tarii Toni Grecu,</a:t>
            </a:r>
            <a:r>
              <a:rPr lang="en-US" altLang="fr-FR" sz="1400" b="1" u="sng" strike="noStrike" noProof="1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Nico  si Ion Caramitru. </a:t>
            </a:r>
            <a:endParaRPr lang="en-US" altLang="fr-FR" sz="1400" b="1" u="sng" strike="noStrike" noProof="1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 fontAlgn="base">
              <a:buNone/>
            </a:pPr>
            <a:endParaRPr lang="en-US" altLang="fr-FR" sz="1400" b="1" u="sng" strike="noStrike" noProof="1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 fontAlgn="base">
              <a:buNone/>
            </a:pPr>
            <a:endParaRPr lang="en-US" altLang="fr-FR" sz="1400" b="1" u="sng" strike="noStrike" noProof="1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 fontAlgn="base">
              <a:buNone/>
            </a:pPr>
            <a:r>
              <a:rPr lang="en-US" altLang="fr-FR" sz="1400" b="1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Poezia ,Teatrul si Muzica  vor face ca atmosfera Craciunului sa vibreze pe scena si in sufletele spectatorilor.Repertoriul cuprinde piese clasice de iarna intr-o interpretare jazistica si intr-un decor de basm,precum si valsuri vieneze. </a:t>
            </a:r>
            <a:endParaRPr lang="en-US" altLang="fr-FR" sz="1400" b="1" strike="noStrike" noProof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 fontAlgn="base">
              <a:buNone/>
            </a:pPr>
            <a:r>
              <a:rPr lang="en-US" altLang="fr-FR" sz="1400" b="1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US" altLang="fr-FR" sz="1400" b="1" strike="noStrike" noProof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 fontAlgn="base">
              <a:buNone/>
            </a:pPr>
            <a:r>
              <a:rPr lang="en-US" altLang="fr-FR" sz="1400" b="1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Atmosfera romantica a Craciunului va fi completata de </a:t>
            </a:r>
            <a:r>
              <a:rPr lang="en-US" altLang="fr-FR" sz="1400" b="1" u="sng" strike="noStrike" noProof="1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corul Operei Romane din Bucuresti. </a:t>
            </a:r>
            <a:endParaRPr lang="en-US" altLang="fr-FR" sz="1400" b="1" u="sng" strike="noStrike" noProof="1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25500" y="389255"/>
            <a:ext cx="5542280" cy="92202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p>
            <a:pPr algn="ctr"/>
            <a:r>
              <a:rPr lang="en-US" altLang="fr-FR" sz="5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Christmas Jazz </a:t>
            </a:r>
            <a:endParaRPr lang="en-US" altLang="fr-FR" sz="5400" b="1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7142480" y="6600825"/>
            <a:ext cx="1913255" cy="7620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p>
            <a:r>
              <a:rPr lang="en-US">
                <a:latin typeface="Calibri" panose="020F0502020204030204" charset="0"/>
                <a:cs typeface="Calibri" panose="020F0502020204030204" charset="0"/>
              </a:rPr>
              <a:t>ORGANIZATOR </a:t>
            </a:r>
            <a:r>
              <a:rPr lang="fr-FR" altLang="x-none">
                <a:latin typeface="Calibri" panose="020F0502020204030204" charset="0"/>
                <a:cs typeface="Calibri" panose="020F0502020204030204" charset="0"/>
                <a:sym typeface="+mn-ea"/>
              </a:rPr>
              <a:t>      </a:t>
            </a:r>
            <a:endParaRPr lang="fr-FR" altLang="x-none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r>
              <a:rPr lang="en-US" altLang="fr-FR" sz="1600">
                <a:latin typeface="Calibri" panose="020F0502020204030204" charset="0"/>
                <a:cs typeface="Calibri" panose="020F0502020204030204" charset="0"/>
                <a:sym typeface="+mn-ea"/>
              </a:rPr>
              <a:t>Events &amp; Records Production</a:t>
            </a:r>
            <a:endParaRPr lang="en-US" altLang="fr-FR" sz="160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2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3722370" y="3074670"/>
            <a:ext cx="1445260" cy="984885"/>
          </a:xfrm>
        </p:spPr>
      </p:pic>
      <p:pic>
        <p:nvPicPr>
          <p:cNvPr id="10247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0835" y="4174490"/>
            <a:ext cx="1075055" cy="8502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Content Placeholder 2" descr="7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279775" y="1266825"/>
            <a:ext cx="2444750" cy="1628775"/>
          </a:xfrm>
          <a:prstGeom prst="rect">
            <a:avLst/>
          </a:prstGeom>
        </p:spPr>
      </p:pic>
      <p:pic>
        <p:nvPicPr>
          <p:cNvPr id="4" name="Picture 3" descr="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1920" y="1155065"/>
            <a:ext cx="1767840" cy="1138555"/>
          </a:xfrm>
          <a:prstGeom prst="rect">
            <a:avLst/>
          </a:prstGeom>
        </p:spPr>
      </p:pic>
      <p:pic>
        <p:nvPicPr>
          <p:cNvPr id="5" name="Picture 4" descr="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290" y="2860040"/>
            <a:ext cx="2166620" cy="1494155"/>
          </a:xfrm>
          <a:prstGeom prst="rect">
            <a:avLst/>
          </a:prstGeom>
        </p:spPr>
      </p:pic>
      <p:pic>
        <p:nvPicPr>
          <p:cNvPr id="6" name="Picture 5" descr="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330" y="1236980"/>
            <a:ext cx="1731010" cy="1137920"/>
          </a:xfrm>
          <a:prstGeom prst="rect">
            <a:avLst/>
          </a:prstGeom>
        </p:spPr>
      </p:pic>
      <p:pic>
        <p:nvPicPr>
          <p:cNvPr id="7" name="Picture 6" descr="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040" y="4961890"/>
            <a:ext cx="1866900" cy="1243330"/>
          </a:xfrm>
          <a:prstGeom prst="rect">
            <a:avLst/>
          </a:prstGeom>
        </p:spPr>
      </p:pic>
      <p:pic>
        <p:nvPicPr>
          <p:cNvPr id="8" name="Picture 7" descr="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18910" y="5130165"/>
            <a:ext cx="1807210" cy="1203960"/>
          </a:xfrm>
          <a:prstGeom prst="rect">
            <a:avLst/>
          </a:prstGeom>
        </p:spPr>
      </p:pic>
      <p:pic>
        <p:nvPicPr>
          <p:cNvPr id="9" name="Picture 8" descr="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29045" y="3003550"/>
            <a:ext cx="2069465" cy="137858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471295" y="102870"/>
            <a:ext cx="5923915" cy="101473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p>
            <a:pPr algn="ctr"/>
            <a:r>
              <a:rPr lang="en-US" altLang="en-US"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Christmas Jazz</a:t>
            </a:r>
            <a:endParaRPr lang="en-US" altLang="en-US" sz="6000" b="1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12" name="Picture 11" descr="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66310" y="4074795"/>
            <a:ext cx="1504950" cy="1002030"/>
          </a:xfrm>
          <a:prstGeom prst="rect">
            <a:avLst/>
          </a:prstGeom>
        </p:spPr>
      </p:pic>
      <p:sp>
        <p:nvSpPr>
          <p:cNvPr id="14" name="Text Box 13"/>
          <p:cNvSpPr txBox="1"/>
          <p:nvPr/>
        </p:nvSpPr>
        <p:spPr>
          <a:xfrm>
            <a:off x="4539615" y="2551430"/>
            <a:ext cx="13862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b="1">
                <a:solidFill>
                  <a:srgbClr val="FF0000"/>
                </a:solidFill>
              </a:rPr>
              <a:t>N</a:t>
            </a:r>
            <a:r>
              <a:rPr lang="en-US" b="1">
                <a:solidFill>
                  <a:srgbClr val="FFFF00"/>
                </a:solidFill>
              </a:rPr>
              <a:t>ico Matei</a:t>
            </a:r>
            <a:endParaRPr lang="en-US" b="1">
              <a:solidFill>
                <a:srgbClr val="FFFF00"/>
              </a:solidFill>
            </a:endParaRPr>
          </a:p>
        </p:txBody>
      </p:sp>
      <p:sp>
        <p:nvSpPr>
          <p:cNvPr id="15" name="Text Box 14"/>
          <p:cNvSpPr txBox="1"/>
          <p:nvPr/>
        </p:nvSpPr>
        <p:spPr>
          <a:xfrm>
            <a:off x="6675755" y="1960880"/>
            <a:ext cx="16408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b="1"/>
              <a:t>Bianca Dragoi</a:t>
            </a:r>
            <a:endParaRPr lang="en-US" b="1"/>
          </a:p>
        </p:txBody>
      </p:sp>
      <p:sp>
        <p:nvSpPr>
          <p:cNvPr id="16" name="Text Box 15"/>
          <p:cNvSpPr txBox="1"/>
          <p:nvPr/>
        </p:nvSpPr>
        <p:spPr>
          <a:xfrm>
            <a:off x="1294130" y="2104390"/>
            <a:ext cx="13862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b="1"/>
              <a:t>All's Choir</a:t>
            </a:r>
            <a:endParaRPr lang="en-US" b="1"/>
          </a:p>
        </p:txBody>
      </p:sp>
      <p:sp>
        <p:nvSpPr>
          <p:cNvPr id="17" name="Text Box 16"/>
          <p:cNvSpPr txBox="1"/>
          <p:nvPr/>
        </p:nvSpPr>
        <p:spPr>
          <a:xfrm>
            <a:off x="1101725" y="4041775"/>
            <a:ext cx="17221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b="1"/>
              <a:t>Ion Caramitru</a:t>
            </a:r>
            <a:endParaRPr lang="en-US" b="1"/>
          </a:p>
        </p:txBody>
      </p:sp>
      <p:sp>
        <p:nvSpPr>
          <p:cNvPr id="18" name="Text Box 17"/>
          <p:cNvSpPr txBox="1"/>
          <p:nvPr/>
        </p:nvSpPr>
        <p:spPr>
          <a:xfrm>
            <a:off x="1007745" y="5835650"/>
            <a:ext cx="16725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b="1">
                <a:ln w="6350">
                  <a:noFill/>
                </a:ln>
                <a:solidFill>
                  <a:schemeClr val="accent2"/>
                </a:solidFill>
              </a:rPr>
              <a:t>A</a:t>
            </a:r>
            <a:r>
              <a:rPr lang="en-US" b="1">
                <a:ln w="6350">
                  <a:noFill/>
                </a:ln>
                <a:solidFill>
                  <a:srgbClr val="FF0000"/>
                </a:solidFill>
              </a:rPr>
              <a:t>les</a:t>
            </a:r>
            <a:r>
              <a:rPr lang="en-US" b="1">
                <a:ln w="6350">
                  <a:noFill/>
                </a:ln>
                <a:solidFill>
                  <a:schemeClr val="accent2"/>
                </a:solidFill>
              </a:rPr>
              <a:t>sia Dragoi</a:t>
            </a:r>
            <a:endParaRPr lang="en-US" b="1">
              <a:ln w="6350">
                <a:noFill/>
              </a:ln>
              <a:solidFill>
                <a:schemeClr val="accent2"/>
              </a:solidFill>
            </a:endParaRPr>
          </a:p>
        </p:txBody>
      </p:sp>
      <p:sp>
        <p:nvSpPr>
          <p:cNvPr id="19" name="Text Box 18"/>
          <p:cNvSpPr txBox="1"/>
          <p:nvPr/>
        </p:nvSpPr>
        <p:spPr>
          <a:xfrm>
            <a:off x="7249795" y="4041775"/>
            <a:ext cx="13862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b="1"/>
              <a:t>Toni Grecu</a:t>
            </a:r>
            <a:endParaRPr lang="en-US" b="1"/>
          </a:p>
        </p:txBody>
      </p:sp>
      <p:sp>
        <p:nvSpPr>
          <p:cNvPr id="20" name="Text Box 19"/>
          <p:cNvSpPr txBox="1"/>
          <p:nvPr/>
        </p:nvSpPr>
        <p:spPr>
          <a:xfrm>
            <a:off x="6716395" y="5995670"/>
            <a:ext cx="15055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christmas jazz</a:t>
            </a:r>
            <a:endParaRPr lang="en-US"/>
          </a:p>
        </p:txBody>
      </p:sp>
      <p:sp>
        <p:nvSpPr>
          <p:cNvPr id="22" name="Text Box 21"/>
          <p:cNvSpPr txBox="1"/>
          <p:nvPr/>
        </p:nvSpPr>
        <p:spPr>
          <a:xfrm>
            <a:off x="4826635" y="4775835"/>
            <a:ext cx="1778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Raluca Dragoi</a:t>
            </a: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6" name="Content Placeholder 2"/>
          <p:cNvSpPr>
            <a:spLocks noGrp="1"/>
          </p:cNvSpPr>
          <p:nvPr>
            <p:ph sz="half" idx="1"/>
          </p:nvPr>
        </p:nvSpPr>
        <p:spPr/>
        <p:txBody>
          <a:bodyPr anchor="t"/>
          <a:p>
            <a:r>
              <a:rPr lang="en-US" altLang="en-US" sz="1200" b="1"/>
              <a:t>Emy Dragoi &amp; Grand Orchestra - un ansamblu inedit in lumea muzicala ,va invita in asteptarea sarbatorilor de iarna la un Mega -Concert ,in care puteti descoperi piese noi dar si pe cele deja celebre ,virtuos interpretate de acesti muzicieni de exceptie.</a:t>
            </a:r>
            <a:endParaRPr lang="en-US" altLang="en-US" sz="1200" b="1"/>
          </a:p>
          <a:p>
            <a:r>
              <a:rPr lang="en-US" altLang="en-US" sz="1200" b="1"/>
              <a:t>Veti asculta slagare internationale ,ca White Christmassau Santa Claus is Comi'to Town, dar si o suita de colinde romanesti .</a:t>
            </a:r>
            <a:endParaRPr lang="en-US" altLang="en-US" sz="1200" b="1"/>
          </a:p>
          <a:p>
            <a:r>
              <a:rPr lang="en-US" altLang="en-US" sz="1200" b="1"/>
              <a:t>Toate aceste medalioane  muzicale,vor fi insotite de vocile angelice ale componentilor din corul Operei Romane.</a:t>
            </a:r>
            <a:endParaRPr lang="en-US" altLang="en-US" sz="1200" b="1"/>
          </a:p>
        </p:txBody>
      </p:sp>
      <p:pic>
        <p:nvPicPr>
          <p:cNvPr id="2" name="Content Placeholder 1" descr="13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4749165" y="2160905"/>
            <a:ext cx="3808730" cy="253619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69010" y="461645"/>
            <a:ext cx="6201410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en-US" altLang="en-US" sz="72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Christmas Jazz</a:t>
            </a:r>
            <a:endParaRPr lang="en-US" altLang="en-US" sz="7200" b="1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7070725" y="6529070"/>
            <a:ext cx="1913255" cy="7620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p>
            <a:r>
              <a:rPr lang="en-US">
                <a:latin typeface="Calibri" panose="020F0502020204030204" charset="0"/>
                <a:cs typeface="Calibri" panose="020F0502020204030204" charset="0"/>
              </a:rPr>
              <a:t>ORGANIZATOR </a:t>
            </a:r>
            <a:r>
              <a:rPr lang="fr-FR" altLang="x-none">
                <a:latin typeface="Calibri" panose="020F0502020204030204" charset="0"/>
                <a:cs typeface="Calibri" panose="020F0502020204030204" charset="0"/>
                <a:sym typeface="+mn-ea"/>
              </a:rPr>
              <a:t>      </a:t>
            </a:r>
            <a:endParaRPr lang="fr-FR" altLang="x-none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r>
              <a:rPr lang="en-US" altLang="fr-FR" sz="1600">
                <a:latin typeface="Calibri" panose="020F0502020204030204" charset="0"/>
                <a:cs typeface="Calibri" panose="020F0502020204030204" charset="0"/>
                <a:sym typeface="+mn-ea"/>
              </a:rPr>
              <a:t>Events &amp; Records Production</a:t>
            </a:r>
            <a:endParaRPr lang="en-US" altLang="fr-FR" sz="160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Rectangle 7178"/>
          <p:cNvSpPr/>
          <p:nvPr/>
        </p:nvSpPr>
        <p:spPr>
          <a:xfrm>
            <a:off x="6672580" y="5704205"/>
            <a:ext cx="1771650" cy="282575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normAutofit fontScale="30000"/>
            <a:scene3d>
              <a:camera prst="legacyObliqueTopLeft">
                <a:rot lat="0" lon="0" rev="0"/>
              </a:camera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p>
            <a:pPr algn="ctr"/>
            <a:endParaRPr lang="en-US" sz="3600" b="1">
              <a:gradFill rotWithShape="0">
                <a:gsLst>
                  <a:gs pos="0">
                    <a:srgbClr val="FFFFCC"/>
                  </a:gs>
                  <a:gs pos="100000">
                    <a:srgbClr val="FF9999"/>
                  </a:gs>
                </a:gsLst>
                <a:lin ang="5400000" scaled="1"/>
                <a:tileRect/>
              </a:gra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7070725" y="6529070"/>
            <a:ext cx="1913255" cy="7620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p>
            <a:r>
              <a:rPr lang="en-US">
                <a:latin typeface="Calibri" panose="020F0502020204030204" charset="0"/>
                <a:cs typeface="Calibri" panose="020F0502020204030204" charset="0"/>
              </a:rPr>
              <a:t>ORGANIZATOR </a:t>
            </a:r>
            <a:r>
              <a:rPr lang="fr-FR" altLang="x-none">
                <a:latin typeface="Calibri" panose="020F0502020204030204" charset="0"/>
                <a:cs typeface="Calibri" panose="020F0502020204030204" charset="0"/>
                <a:sym typeface="+mn-ea"/>
              </a:rPr>
              <a:t>      </a:t>
            </a:r>
            <a:endParaRPr lang="fr-FR" altLang="x-none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r>
              <a:rPr lang="en-US" altLang="fr-FR" sz="1600">
                <a:latin typeface="Calibri" panose="020F0502020204030204" charset="0"/>
                <a:cs typeface="Calibri" panose="020F0502020204030204" charset="0"/>
                <a:sym typeface="+mn-ea"/>
              </a:rPr>
              <a:t>Events &amp; Records Production</a:t>
            </a:r>
            <a:endParaRPr lang="en-US" altLang="fr-FR" sz="160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2177415" y="3649980"/>
            <a:ext cx="4878705" cy="14732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</a:pPr>
            <a:r>
              <a:rPr lang="fr-FR" altLang="x-none" sz="1200">
                <a:latin typeface="Arial Black" panose="020B0A04020102020204" pitchFamily="34" charset="0"/>
                <a:cs typeface="Times New Roman" panose="02020603050405020304" pitchFamily="18" charset="0"/>
                <a:sym typeface="+mn-ea"/>
              </a:rPr>
              <a:t>SC. -  </a:t>
            </a:r>
            <a:r>
              <a:rPr lang="en-US" altLang="fr-FR" sz="1200">
                <a:latin typeface="Arial Black" panose="020B0A04020102020204" pitchFamily="34" charset="0"/>
                <a:cs typeface="Times New Roman" panose="02020603050405020304" pitchFamily="18" charset="0"/>
                <a:sym typeface="+mn-ea"/>
              </a:rPr>
              <a:t>Alembi Music </a:t>
            </a:r>
            <a:r>
              <a:rPr lang="en-US" altLang="fr-FR" sz="1200">
                <a:latin typeface="Arial Black" panose="020B0A04020102020204" pitchFamily="34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fr-FR" altLang="x-none" sz="1200">
                <a:latin typeface="Arial Black" panose="020B0A04020102020204" pitchFamily="34" charset="0"/>
                <a:cs typeface="Times New Roman" panose="02020603050405020304" pitchFamily="18" charset="0"/>
                <a:sym typeface="+mn-ea"/>
              </a:rPr>
              <a:t>- S.R.L </a:t>
            </a:r>
            <a:endParaRPr lang="fr-FR" altLang="x-none" sz="1200">
              <a:latin typeface="Arial Black" panose="020B0A04020102020204" pitchFamily="34" charset="0"/>
              <a:cs typeface="Times New Roman" panose="02020603050405020304" pitchFamily="18" charset="0"/>
              <a:sym typeface="+mn-ea"/>
            </a:endParaRP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</a:pPr>
            <a:r>
              <a:rPr lang="ro-RO" altLang="x-none" sz="1200" dirty="0">
                <a:latin typeface="Arial Black" panose="020B0A04020102020204" pitchFamily="34" charset="0"/>
                <a:cs typeface="Times New Roman" panose="02020603050405020304" pitchFamily="18" charset="0"/>
                <a:sym typeface="+mn-ea"/>
              </a:rPr>
              <a:t>str. </a:t>
            </a:r>
            <a:r>
              <a:rPr lang="en-US" altLang="ro-RO" sz="1200" dirty="0">
                <a:latin typeface="Arial Black" panose="020B0A04020102020204" pitchFamily="34" charset="0"/>
                <a:cs typeface="Times New Roman" panose="02020603050405020304" pitchFamily="18" charset="0"/>
                <a:sym typeface="+mn-ea"/>
              </a:rPr>
              <a:t>Casin</a:t>
            </a:r>
            <a:r>
              <a:rPr lang="ro-RO" altLang="x-none" sz="1200" dirty="0">
                <a:latin typeface="Arial Black" panose="020B0A04020102020204" pitchFamily="34" charset="0"/>
                <a:cs typeface="Times New Roman" panose="02020603050405020304" pitchFamily="18" charset="0"/>
                <a:sym typeface="+mn-ea"/>
              </a:rPr>
              <a:t> . Bl-</a:t>
            </a:r>
            <a:r>
              <a:rPr lang="en-US" altLang="ro-RO" sz="1200" dirty="0">
                <a:latin typeface="Arial Black" panose="020B0A04020102020204" pitchFamily="34" charset="0"/>
                <a:cs typeface="Times New Roman" panose="02020603050405020304" pitchFamily="18" charset="0"/>
                <a:sym typeface="+mn-ea"/>
              </a:rPr>
              <a:t>16 C</a:t>
            </a:r>
            <a:r>
              <a:rPr lang="ro-RO" altLang="x-none" sz="1200" dirty="0">
                <a:latin typeface="Arial Black" panose="020B0A04020102020204" pitchFamily="34" charset="0"/>
                <a:cs typeface="Times New Roman" panose="02020603050405020304" pitchFamily="18" charset="0"/>
                <a:sym typeface="+mn-ea"/>
              </a:rPr>
              <a:t>. sc</a:t>
            </a:r>
            <a:r>
              <a:rPr lang="fr-FR" altLang="x-none" sz="1200">
                <a:latin typeface="Arial Black" panose="020B0A04020102020204" pitchFamily="34" charset="0"/>
                <a:cs typeface="Times New Roman" panose="02020603050405020304" pitchFamily="18" charset="0"/>
                <a:sym typeface="+mn-ea"/>
              </a:rPr>
              <a:t>-</a:t>
            </a:r>
            <a:r>
              <a:rPr lang="en-US" altLang="fr-FR" sz="1200">
                <a:latin typeface="Arial Black" panose="020B0A04020102020204" pitchFamily="34" charset="0"/>
                <a:cs typeface="Times New Roman" panose="02020603050405020304" pitchFamily="18" charset="0"/>
                <a:sym typeface="+mn-ea"/>
              </a:rPr>
              <a:t>a</a:t>
            </a:r>
            <a:r>
              <a:rPr lang="ro-RO" altLang="x-none" sz="1200" dirty="0">
                <a:latin typeface="Arial Black" panose="020B0A04020102020204" pitchFamily="34" charset="0"/>
                <a:cs typeface="Times New Roman" panose="02020603050405020304" pitchFamily="18" charset="0"/>
                <a:sym typeface="+mn-ea"/>
              </a:rPr>
              <a:t>. </a:t>
            </a:r>
            <a:r>
              <a:rPr lang="en-US" altLang="ro-RO" sz="1200" dirty="0">
                <a:latin typeface="Arial Black" panose="020B0A04020102020204" pitchFamily="34" charset="0"/>
                <a:cs typeface="Times New Roman" panose="02020603050405020304" pitchFamily="18" charset="0"/>
                <a:sym typeface="+mn-ea"/>
              </a:rPr>
              <a:t>ap 2</a:t>
            </a:r>
            <a:endParaRPr lang="ro-RO" altLang="x-none" sz="1200" dirty="0">
              <a:latin typeface="Arial Black" panose="020B0A04020102020204" pitchFamily="34" charset="0"/>
              <a:cs typeface="Times New Roman" panose="02020603050405020304" pitchFamily="18" charset="0"/>
              <a:sym typeface="+mn-ea"/>
            </a:endParaRP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</a:pPr>
            <a:r>
              <a:rPr lang="ro-RO" altLang="x-none" sz="1200" dirty="0">
                <a:latin typeface="Arial Black" panose="020B0A04020102020204" pitchFamily="34" charset="0"/>
                <a:cs typeface="Times New Roman" panose="02020603050405020304" pitchFamily="18" charset="0"/>
                <a:sym typeface="+mn-ea"/>
              </a:rPr>
              <a:t>PLOIESTI –</a:t>
            </a:r>
            <a:r>
              <a:rPr lang="fr-FR" altLang="x-none" sz="1200">
                <a:latin typeface="Arial Black" panose="020B0A04020102020204" pitchFamily="34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ro-RO" altLang="x-none" sz="1200" dirty="0">
                <a:latin typeface="Arial Black" panose="020B0A04020102020204" pitchFamily="34" charset="0"/>
                <a:cs typeface="Times New Roman" panose="02020603050405020304" pitchFamily="18" charset="0"/>
                <a:sym typeface="+mn-ea"/>
              </a:rPr>
              <a:t>PRAHOVA </a:t>
            </a:r>
            <a:endParaRPr lang="ro-RO" altLang="x-none" sz="1200" dirty="0">
              <a:latin typeface="Arial Black" panose="020B0A04020102020204" pitchFamily="34" charset="0"/>
              <a:cs typeface="Times New Roman" panose="02020603050405020304" pitchFamily="18" charset="0"/>
              <a:sym typeface="+mn-ea"/>
            </a:endParaRP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</a:pPr>
            <a:r>
              <a:rPr lang="ro-RO" altLang="x-none" sz="1200" dirty="0">
                <a:latin typeface="Arial Black" panose="020B0A04020102020204" pitchFamily="34" charset="0"/>
                <a:cs typeface="Times New Roman" panose="02020603050405020304" pitchFamily="18" charset="0"/>
                <a:sym typeface="+mn-ea"/>
              </a:rPr>
              <a:t>cod fiscal : </a:t>
            </a:r>
            <a:r>
              <a:rPr lang="en-US" altLang="ro-RO" sz="1200" dirty="0">
                <a:latin typeface="Arial Black" panose="020B0A04020102020204" pitchFamily="34" charset="0"/>
                <a:cs typeface="Times New Roman" panose="02020603050405020304" pitchFamily="18" charset="0"/>
                <a:sym typeface="+mn-ea"/>
              </a:rPr>
              <a:t>39815964</a:t>
            </a:r>
            <a:endParaRPr lang="en-US" altLang="ro-RO" sz="1200" dirty="0">
              <a:latin typeface="Arial Black" panose="020B0A04020102020204" pitchFamily="34" charset="0"/>
              <a:cs typeface="Times New Roman" panose="02020603050405020304" pitchFamily="18" charset="0"/>
              <a:sym typeface="+mn-ea"/>
            </a:endParaRP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</a:pPr>
            <a:r>
              <a:rPr lang="fr-FR" altLang="x-none" sz="1200">
                <a:latin typeface="Arial Black" panose="020B0A04020102020204" pitchFamily="34" charset="0"/>
                <a:cs typeface="Times New Roman" panose="02020603050405020304" pitchFamily="18" charset="0"/>
                <a:sym typeface="+mn-ea"/>
              </a:rPr>
              <a:t>J </a:t>
            </a:r>
            <a:r>
              <a:rPr lang="ro-RO" altLang="x-none" sz="1200" dirty="0">
                <a:latin typeface="Arial Black" panose="020B0A04020102020204" pitchFamily="34" charset="0"/>
                <a:cs typeface="Times New Roman" panose="02020603050405020304" pitchFamily="18" charset="0"/>
                <a:sym typeface="+mn-ea"/>
              </a:rPr>
              <a:t>29/</a:t>
            </a:r>
            <a:r>
              <a:rPr lang="en-US" altLang="ro-RO" sz="1200" dirty="0">
                <a:latin typeface="Arial Black" panose="020B0A04020102020204" pitchFamily="34" charset="0"/>
                <a:cs typeface="Times New Roman" panose="02020603050405020304" pitchFamily="18" charset="0"/>
                <a:sym typeface="+mn-ea"/>
              </a:rPr>
              <a:t>1743</a:t>
            </a:r>
            <a:r>
              <a:rPr lang="en-US" altLang="ro-RO" sz="1200" dirty="0">
                <a:latin typeface="Arial Black" panose="020B0A04020102020204" pitchFamily="34" charset="0"/>
                <a:cs typeface="Times New Roman" panose="02020603050405020304" pitchFamily="18" charset="0"/>
                <a:sym typeface="+mn-ea"/>
              </a:rPr>
              <a:t>/2018</a:t>
            </a:r>
            <a:endParaRPr lang="en-US" altLang="ro-RO" sz="1200" dirty="0">
              <a:latin typeface="Arial Black" panose="020B0A04020102020204" pitchFamily="34" charset="0"/>
              <a:cs typeface="Times New Roman" panose="02020603050405020304" pitchFamily="18" charset="0"/>
              <a:sym typeface="+mn-ea"/>
            </a:endParaRP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</a:pPr>
            <a:r>
              <a:rPr lang="fr-FR" altLang="x-none" sz="1200">
                <a:latin typeface="Arial Black" panose="020B0A04020102020204" pitchFamily="34" charset="0"/>
                <a:cs typeface="Times New Roman" panose="02020603050405020304" pitchFamily="18" charset="0"/>
                <a:sym typeface="+mn-ea"/>
              </a:rPr>
              <a:t>Tel.mob. +40.74</a:t>
            </a:r>
            <a:r>
              <a:rPr lang="en-US" altLang="fr-FR" sz="1200">
                <a:latin typeface="Arial Black" panose="020B0A04020102020204" pitchFamily="34" charset="0"/>
                <a:cs typeface="Times New Roman" panose="02020603050405020304" pitchFamily="18" charset="0"/>
                <a:sym typeface="+mn-ea"/>
              </a:rPr>
              <a:t>1.688.114</a:t>
            </a:r>
            <a:r>
              <a:rPr lang="fr-FR" altLang="x-none" sz="1200">
                <a:latin typeface="Arial Black" panose="020B0A04020102020204" pitchFamily="34" charset="0"/>
                <a:cs typeface="Times New Roman" panose="02020603050405020304" pitchFamily="18" charset="0"/>
                <a:sym typeface="+mn-ea"/>
              </a:rPr>
              <a:t> </a:t>
            </a:r>
            <a:endParaRPr lang="fr-FR" altLang="x-none" sz="1200">
              <a:latin typeface="Arial Black" panose="020B0A04020102020204" pitchFamily="34" charset="0"/>
              <a:cs typeface="Times New Roman" panose="02020603050405020304" pitchFamily="18" charset="0"/>
              <a:sym typeface="+mn-ea"/>
            </a:endParaRP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</a:pPr>
            <a:r>
              <a:rPr lang="fr-FR" altLang="x-none" sz="1200">
                <a:latin typeface="Arial Black" panose="020B0A04020102020204" pitchFamily="34" charset="0"/>
                <a:cs typeface="Times New Roman" panose="02020603050405020304" pitchFamily="18" charset="0"/>
                <a:sym typeface="+mn-ea"/>
              </a:rPr>
              <a:t>e-mail : </a:t>
            </a:r>
            <a:r>
              <a:rPr lang="en-US" altLang="fr-FR" sz="1200">
                <a:latin typeface="Arial Black" panose="020B0A04020102020204" pitchFamily="34" charset="0"/>
                <a:cs typeface="Times New Roman" panose="02020603050405020304" pitchFamily="18" charset="0"/>
                <a:sym typeface="+mn-ea"/>
              </a:rPr>
              <a:t>bavariamanager@yahoo.com</a:t>
            </a:r>
            <a:endParaRPr lang="en-US" altLang="fr-FR" sz="1200">
              <a:latin typeface="Arial Black" panose="020B0A04020102020204" pitchFamily="34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25495" y="3260090"/>
            <a:ext cx="2636520" cy="46037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p>
            <a:pPr algn="ctr"/>
            <a:r>
              <a:rPr lang="fr-FR" altLang="x-none" sz="2400" b="1" u="sng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CONTACT</a:t>
            </a:r>
            <a:endParaRPr lang="fr-FR" altLang="x-none" sz="2400" b="1" u="sng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eux d'artifice">
  <a:themeElements>
    <a:clrScheme name="">
      <a:dk1>
        <a:srgbClr val="FFCC00"/>
      </a:dk1>
      <a:lt1>
        <a:srgbClr val="000000"/>
      </a:lt1>
      <a:dk2>
        <a:srgbClr val="FFFFFF"/>
      </a:dk2>
      <a:lt2>
        <a:srgbClr val="AF273E"/>
      </a:lt2>
      <a:accent1>
        <a:srgbClr val="FF8B17"/>
      </a:accent1>
      <a:accent2>
        <a:srgbClr val="FFE103"/>
      </a:accent2>
      <a:accent3>
        <a:srgbClr val="AAAAAA"/>
      </a:accent3>
      <a:accent4>
        <a:srgbClr val="DCAF00"/>
      </a:accent4>
      <a:accent5>
        <a:srgbClr val="FFC5AA"/>
      </a:accent5>
      <a:accent6>
        <a:srgbClr val="E5CA02"/>
      </a:accent6>
      <a:hlink>
        <a:srgbClr val="FF3399"/>
      </a:hlink>
      <a:folHlink>
        <a:srgbClr val="FE1F08"/>
      </a:folHlink>
    </a:clrScheme>
    <a:fontScheme name="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FFCC00"/>
        </a:dk1>
        <a:lt1>
          <a:srgbClr val="000000"/>
        </a:lt1>
        <a:dk2>
          <a:srgbClr val="FFFFFF"/>
        </a:dk2>
        <a:lt2>
          <a:srgbClr val="AF273E"/>
        </a:lt2>
        <a:accent1>
          <a:srgbClr val="FF8B17"/>
        </a:accent1>
        <a:accent2>
          <a:srgbClr val="FFE103"/>
        </a:accent2>
        <a:accent3>
          <a:srgbClr val="AAAAAA"/>
        </a:accent3>
        <a:accent4>
          <a:srgbClr val="DCAF00"/>
        </a:accent4>
        <a:accent5>
          <a:srgbClr val="FFC5AA"/>
        </a:accent5>
        <a:accent6>
          <a:srgbClr val="E5CA02"/>
        </a:accent6>
        <a:hlink>
          <a:srgbClr val="FF3399"/>
        </a:hlink>
        <a:folHlink>
          <a:srgbClr val="FE1F0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CCFFFF"/>
        </a:dk1>
        <a:lt1>
          <a:srgbClr val="000066"/>
        </a:lt1>
        <a:dk2>
          <a:srgbClr val="00FFFF"/>
        </a:dk2>
        <a:lt2>
          <a:srgbClr val="0000A4"/>
        </a:lt2>
        <a:accent1>
          <a:srgbClr val="51B2E3"/>
        </a:accent1>
        <a:accent2>
          <a:srgbClr val="04E8AC"/>
        </a:accent2>
        <a:accent3>
          <a:srgbClr val="AAAAB9"/>
        </a:accent3>
        <a:accent4>
          <a:srgbClr val="AFDCDC"/>
        </a:accent4>
        <a:accent5>
          <a:srgbClr val="B3D5EE"/>
        </a:accent5>
        <a:accent6>
          <a:srgbClr val="03D09A"/>
        </a:accent6>
        <a:hlink>
          <a:srgbClr val="FF3399"/>
        </a:hlink>
        <a:folHlink>
          <a:srgbClr val="8F5FD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CC00"/>
        </a:dk1>
        <a:lt1>
          <a:srgbClr val="000000"/>
        </a:lt1>
        <a:dk2>
          <a:srgbClr val="FFFFFF"/>
        </a:dk2>
        <a:lt2>
          <a:srgbClr val="9F237F"/>
        </a:lt2>
        <a:accent1>
          <a:srgbClr val="39A6DD"/>
        </a:accent1>
        <a:accent2>
          <a:srgbClr val="FF03E7"/>
        </a:accent2>
        <a:accent3>
          <a:srgbClr val="AAAAAA"/>
        </a:accent3>
        <a:accent4>
          <a:srgbClr val="DCAF00"/>
        </a:accent4>
        <a:accent5>
          <a:srgbClr val="AED0EB"/>
        </a:accent5>
        <a:accent6>
          <a:srgbClr val="E502CF"/>
        </a:accent6>
        <a:hlink>
          <a:srgbClr val="FF3399"/>
        </a:hlink>
        <a:folHlink>
          <a:srgbClr val="753BC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CC00"/>
        </a:dk1>
        <a:lt1>
          <a:srgbClr val="000000"/>
        </a:lt1>
        <a:dk2>
          <a:srgbClr val="FFFFFF"/>
        </a:dk2>
        <a:lt2>
          <a:srgbClr val="00603B"/>
        </a:lt2>
        <a:accent1>
          <a:srgbClr val="39A6DD"/>
        </a:accent1>
        <a:accent2>
          <a:srgbClr val="07FB18"/>
        </a:accent2>
        <a:accent3>
          <a:srgbClr val="AAAAAA"/>
        </a:accent3>
        <a:accent4>
          <a:srgbClr val="DCAF00"/>
        </a:accent4>
        <a:accent5>
          <a:srgbClr val="AED0EB"/>
        </a:accent5>
        <a:accent6>
          <a:srgbClr val="05E115"/>
        </a:accent6>
        <a:hlink>
          <a:srgbClr val="FF3399"/>
        </a:hlink>
        <a:folHlink>
          <a:srgbClr val="753BC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3366"/>
        </a:lt1>
        <a:dk2>
          <a:srgbClr val="FFFFFF"/>
        </a:dk2>
        <a:lt2>
          <a:srgbClr val="FF6600"/>
        </a:lt2>
        <a:accent1>
          <a:srgbClr val="FF99FF"/>
        </a:accent1>
        <a:accent2>
          <a:srgbClr val="FFFF99"/>
        </a:accent2>
        <a:accent3>
          <a:srgbClr val="AAADB9"/>
        </a:accent3>
        <a:accent4>
          <a:srgbClr val="DCDCDC"/>
        </a:accent4>
        <a:accent5>
          <a:srgbClr val="FFCAFF"/>
        </a:accent5>
        <a:accent6>
          <a:srgbClr val="E5E589"/>
        </a:accent6>
        <a:hlink>
          <a:srgbClr val="FF3399"/>
        </a:hlink>
        <a:folHlink>
          <a:srgbClr val="FF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993366"/>
        </a:dk2>
        <a:lt2>
          <a:srgbClr val="CCFFFF"/>
        </a:lt2>
        <a:accent1>
          <a:srgbClr val="CCECFF"/>
        </a:accent1>
        <a:accent2>
          <a:srgbClr val="FFFF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E5E589"/>
        </a:accent6>
        <a:hlink>
          <a:srgbClr val="FFCCFF"/>
        </a:hlink>
        <a:folHlink>
          <a:srgbClr val="FF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7"/>
      </a:accent6>
      <a:hlink>
        <a:srgbClr val="CCCCFF"/>
      </a:hlink>
      <a:folHlink>
        <a:srgbClr val="B2B2B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7"/>
      </a:accent6>
      <a:hlink>
        <a:srgbClr val="CCCCFF"/>
      </a:hlink>
      <a:folHlink>
        <a:srgbClr val="B2B2B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Fireworks</Template>
  <TotalTime>0</TotalTime>
  <Words>1727</Words>
  <Application>WPS Presentation</Application>
  <PresentationFormat>On-screen Show</PresentationFormat>
  <Paragraphs>68</Paragraphs>
  <Slides>6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6" baseType="lpstr">
      <vt:lpstr>Arial</vt:lpstr>
      <vt:lpstr>SimSun</vt:lpstr>
      <vt:lpstr>Wingdings</vt:lpstr>
      <vt:lpstr>Times New Roman</vt:lpstr>
      <vt:lpstr>Arial Black</vt:lpstr>
      <vt:lpstr>Calibri</vt:lpstr>
      <vt:lpstr>Microsoft YaHei</vt:lpstr>
      <vt:lpstr/>
      <vt:lpstr>Arial Unicode MS</vt:lpstr>
      <vt:lpstr>Feux d'artifice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 omul de aur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générale du projet</dc:title>
  <dc:creator>emy</dc:creator>
  <cp:lastModifiedBy>user</cp:lastModifiedBy>
  <cp:revision>29</cp:revision>
  <dcterms:created xsi:type="dcterms:W3CDTF">2005-11-09T15:19:00Z</dcterms:created>
  <dcterms:modified xsi:type="dcterms:W3CDTF">2019-11-11T14:14:40Z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3</vt:r8>
  </property>
  <property fmtid="{D5CDD505-2E9C-101B-9397-08002B2CF9AE}" pid="3" name="LCID">
    <vt:r8>1036</vt:r8>
  </property>
  <property fmtid="{D5CDD505-2E9C-101B-9397-08002B2CF9AE}" pid="4" name="KSOProductBuildVer">
    <vt:lpwstr>1033-11.2.0.8991</vt:lpwstr>
  </property>
</Properties>
</file>